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54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8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6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7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8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59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1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5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37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78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4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673" y="4943496"/>
            <a:ext cx="2959841" cy="1887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403" y="217052"/>
            <a:ext cx="595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Year 4 Topic 4 Community</a:t>
            </a:r>
          </a:p>
          <a:p>
            <a:pPr algn="ctr"/>
            <a:r>
              <a:rPr lang="en-US" b="1" dirty="0" smtClean="0"/>
              <a:t>Life in the local Christian Community: ministries in the parish</a:t>
            </a:r>
            <a:endParaRPr lang="en-GB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44198"/>
              </p:ext>
            </p:extLst>
          </p:nvPr>
        </p:nvGraphicFramePr>
        <p:xfrm>
          <a:off x="203723" y="2369281"/>
          <a:ext cx="3751865" cy="4221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60057">
                  <a:extLst>
                    <a:ext uri="{9D8B030D-6E8A-4147-A177-3AD203B41FA5}">
                      <a16:colId xmlns:a16="http://schemas.microsoft.com/office/drawing/2014/main" val="2126788288"/>
                    </a:ext>
                  </a:extLst>
                </a:gridCol>
                <a:gridCol w="2691808">
                  <a:extLst>
                    <a:ext uri="{9D8B030D-6E8A-4147-A177-3AD203B41FA5}">
                      <a16:colId xmlns:a16="http://schemas.microsoft.com/office/drawing/2014/main" val="1876933512"/>
                    </a:ext>
                  </a:extLst>
                </a:gridCol>
              </a:tblGrid>
              <a:tr h="2523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Key Vocabulary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854288"/>
                  </a:ext>
                </a:extLst>
              </a:tr>
              <a:tr h="396824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Commitment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Being dedicated (sticking to) a cause or activity.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55029"/>
                  </a:ext>
                </a:extLst>
              </a:tr>
              <a:tr h="396824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Parish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 community</a:t>
                      </a:r>
                      <a:r>
                        <a:rPr lang="en-US" sz="1100" baseline="0" dirty="0" smtClean="0"/>
                        <a:t> of the Church in a particular place, led by a priest.  St. Mary’s is in the parish of the Good Samaritan.  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600083"/>
                  </a:ext>
                </a:extLst>
              </a:tr>
              <a:tr h="396824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Laity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Members of a parish who are not ordained – the ordinary people.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220731"/>
                  </a:ext>
                </a:extLst>
              </a:tr>
              <a:tr h="396824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Ministry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work of the priest.</a:t>
                      </a:r>
                      <a:r>
                        <a:rPr lang="en-US" sz="1100" baseline="0" dirty="0" smtClean="0"/>
                        <a:t>  Jesus also had his ministry when he was on earth.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133003"/>
                  </a:ext>
                </a:extLst>
              </a:tr>
              <a:tr h="555552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Extraordinary Ministers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 member</a:t>
                      </a:r>
                      <a:r>
                        <a:rPr lang="en-US" sz="1100" baseline="0" dirty="0" smtClean="0"/>
                        <a:t> of the laity (not a priest or deacon) who has been given special permission to distribute the Holy Eucharist.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871119"/>
                  </a:ext>
                </a:extLst>
              </a:tr>
              <a:tr h="396824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Deanery/ Pastoral areas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Several parishes form a deanery, sometimes called a ‘pastoral area’.  This unit is led by one of the priests of the deanery who has the title</a:t>
                      </a:r>
                      <a:r>
                        <a:rPr lang="en-US" sz="1100" baseline="0" dirty="0" smtClean="0"/>
                        <a:t> of ‘Dean’. 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13579"/>
                  </a:ext>
                </a:extLst>
              </a:tr>
              <a:tr h="238094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Service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Helping or doing work for someone.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21708"/>
                  </a:ext>
                </a:extLst>
              </a:tr>
              <a:tr h="396824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Funeral</a:t>
                      </a:r>
                      <a:r>
                        <a:rPr lang="en-GB" sz="1100" b="1" baseline="0" dirty="0" smtClean="0"/>
                        <a:t> rites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Practice followed by the Catholic church at a funeral service.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59045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46463" y="1127736"/>
            <a:ext cx="2358883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Key Scripture</a:t>
            </a:r>
          </a:p>
          <a:p>
            <a:pPr algn="ctr"/>
            <a:r>
              <a:rPr lang="en-US" sz="1200" b="1" dirty="0" smtClean="0"/>
              <a:t>Romans 12:8-11</a:t>
            </a:r>
          </a:p>
          <a:p>
            <a:pPr algn="ctr"/>
            <a:r>
              <a:rPr lang="en-US" sz="1200" dirty="0" smtClean="0"/>
              <a:t>Christian life: be concerned for others</a:t>
            </a:r>
          </a:p>
          <a:p>
            <a:pPr algn="ctr"/>
            <a:r>
              <a:rPr lang="en-US" sz="1200" b="1" dirty="0" smtClean="0"/>
              <a:t>Mark 3:13-19</a:t>
            </a:r>
          </a:p>
          <a:p>
            <a:pPr algn="ctr"/>
            <a:r>
              <a:rPr lang="en-US" sz="1200" dirty="0" smtClean="0"/>
              <a:t>The twelve apostles</a:t>
            </a:r>
          </a:p>
          <a:p>
            <a:pPr algn="ctr"/>
            <a:r>
              <a:rPr lang="en-US" sz="1200" b="1" dirty="0" smtClean="0"/>
              <a:t>Acts 6:2-13, 7:57-60</a:t>
            </a:r>
          </a:p>
          <a:p>
            <a:pPr algn="ctr"/>
            <a:r>
              <a:rPr lang="en-US" sz="1200" dirty="0" smtClean="0"/>
              <a:t>The choosing of assistants </a:t>
            </a: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2" y="78763"/>
            <a:ext cx="980440" cy="878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7438" y="959092"/>
            <a:ext cx="2028305" cy="23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Learn and Grow Together in Christ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5563" y="2764405"/>
            <a:ext cx="2535371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Sticky Knowledge</a:t>
            </a:r>
            <a:endParaRPr lang="en-US" sz="3600" dirty="0" smtClean="0"/>
          </a:p>
        </p:txBody>
      </p:sp>
      <p:sp>
        <p:nvSpPr>
          <p:cNvPr id="22" name="Cloud 21"/>
          <p:cNvSpPr/>
          <p:nvPr/>
        </p:nvSpPr>
        <p:spPr>
          <a:xfrm>
            <a:off x="9564894" y="2629414"/>
            <a:ext cx="2390831" cy="159366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212034" y="2988425"/>
            <a:ext cx="1575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What a community is.</a:t>
            </a:r>
          </a:p>
          <a:p>
            <a:endParaRPr lang="en-US" sz="1200" dirty="0"/>
          </a:p>
        </p:txBody>
      </p:sp>
      <p:sp>
        <p:nvSpPr>
          <p:cNvPr id="31" name="Cloud 30"/>
          <p:cNvSpPr/>
          <p:nvPr/>
        </p:nvSpPr>
        <p:spPr>
          <a:xfrm>
            <a:off x="9229927" y="5029488"/>
            <a:ext cx="2833836" cy="171596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loud 32"/>
          <p:cNvSpPr/>
          <p:nvPr/>
        </p:nvSpPr>
        <p:spPr>
          <a:xfrm>
            <a:off x="7750418" y="3924040"/>
            <a:ext cx="2390831" cy="159366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loud 36"/>
          <p:cNvSpPr/>
          <p:nvPr/>
        </p:nvSpPr>
        <p:spPr>
          <a:xfrm>
            <a:off x="9724442" y="3683187"/>
            <a:ext cx="2390831" cy="159366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9732696" y="5389473"/>
            <a:ext cx="20552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solidFill>
                  <a:prstClr val="black"/>
                </a:solidFill>
              </a:rPr>
              <a:t>How the parish community celebrates together and supports one another.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8556" y="4092866"/>
            <a:ext cx="1444164" cy="672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0240330" y="3989389"/>
            <a:ext cx="1575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What it is that makes up a parish community and pastoral area.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8173557" y="4289189"/>
            <a:ext cx="166802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Some of the roles and ministries within the parish community</a:t>
            </a:r>
          </a:p>
          <a:p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6897642" y="5356565"/>
            <a:ext cx="166802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Some of the advice and messages within Scripture used about serving the community</a:t>
            </a:r>
          </a:p>
          <a:p>
            <a:endParaRPr lang="en-US" sz="1200" dirty="0"/>
          </a:p>
        </p:txBody>
      </p:sp>
      <p:sp>
        <p:nvSpPr>
          <p:cNvPr id="23" name="Cloud Callout 22"/>
          <p:cNvSpPr/>
          <p:nvPr/>
        </p:nvSpPr>
        <p:spPr>
          <a:xfrm>
            <a:off x="9105084" y="161626"/>
            <a:ext cx="2971992" cy="175953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Big Questions</a:t>
            </a:r>
          </a:p>
          <a:p>
            <a:pPr lvl="0" algn="ctr"/>
            <a:r>
              <a:rPr lang="en-US" sz="1200" dirty="0" smtClean="0">
                <a:solidFill>
                  <a:prstClr val="black"/>
                </a:solidFill>
              </a:rPr>
              <a:t>What helps to make a community?</a:t>
            </a:r>
          </a:p>
          <a:p>
            <a:pPr lvl="0" algn="ctr"/>
            <a:r>
              <a:rPr lang="en-US" sz="1200" dirty="0" smtClean="0">
                <a:solidFill>
                  <a:prstClr val="black"/>
                </a:solidFill>
              </a:rPr>
              <a:t>Why do people give up their time to help others in the community?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281" y="1367966"/>
            <a:ext cx="2924449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What I should know already </a:t>
            </a:r>
          </a:p>
          <a:p>
            <a:pPr algn="ctr"/>
            <a:r>
              <a:rPr lang="en-US" sz="1200" dirty="0" smtClean="0"/>
              <a:t>Jesus chose 12 Apostles to help him?</a:t>
            </a:r>
          </a:p>
          <a:p>
            <a:pPr algn="ctr"/>
            <a:r>
              <a:rPr lang="en-US" sz="1200" dirty="0" smtClean="0"/>
              <a:t>The priest leads the community </a:t>
            </a:r>
            <a:r>
              <a:rPr lang="en-US" sz="1200" smtClean="0"/>
              <a:t>in </a:t>
            </a:r>
            <a:r>
              <a:rPr lang="en-US" sz="1200" smtClean="0"/>
              <a:t>Church</a:t>
            </a:r>
            <a:r>
              <a:rPr lang="en-US" sz="1200" dirty="0" smtClean="0"/>
              <a:t>.</a:t>
            </a:r>
          </a:p>
          <a:p>
            <a:pPr algn="ctr"/>
            <a:r>
              <a:rPr lang="en-US" sz="1200" dirty="0" smtClean="0"/>
              <a:t>There are many people who help in Church.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82767" y="1051815"/>
            <a:ext cx="311518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Pope Francis</a:t>
            </a:r>
          </a:p>
          <a:p>
            <a:pPr algn="ctr"/>
            <a:r>
              <a:rPr lang="en-US" sz="1200" dirty="0" smtClean="0"/>
              <a:t>I really like football…Do you know why? Because I can see how a team makes one unit.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885" y="1950968"/>
            <a:ext cx="1861340" cy="1397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867" y="3601227"/>
            <a:ext cx="1906074" cy="1416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5806" y="5276856"/>
            <a:ext cx="14287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332</Words>
  <Application>Microsoft Office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Tempus Sans ITC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12031, head</dc:creator>
  <cp:lastModifiedBy>12031, head</cp:lastModifiedBy>
  <cp:revision>48</cp:revision>
  <cp:lastPrinted>2023-12-15T17:30:33Z</cp:lastPrinted>
  <dcterms:created xsi:type="dcterms:W3CDTF">2023-12-15T14:09:45Z</dcterms:created>
  <dcterms:modified xsi:type="dcterms:W3CDTF">2023-12-22T15:23:09Z</dcterms:modified>
</cp:coreProperties>
</file>