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8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6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7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8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9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1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5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37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8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E3091-AD0E-43FE-A3C0-9D48B7F1812A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CF2-8C99-4621-8EEE-1169FEE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849" y="1197648"/>
            <a:ext cx="3140130" cy="29405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877" y="3939877"/>
            <a:ext cx="2432515" cy="1627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9702" y="236405"/>
            <a:ext cx="531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Year 3 Topic 4 Journeys</a:t>
            </a:r>
          </a:p>
          <a:p>
            <a:pPr algn="ctr"/>
            <a:r>
              <a:rPr lang="en-US" b="1" dirty="0" smtClean="0"/>
              <a:t>Christian family’s journey with Jesus</a:t>
            </a:r>
            <a:endParaRPr lang="en-GB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81104"/>
              </p:ext>
            </p:extLst>
          </p:nvPr>
        </p:nvGraphicFramePr>
        <p:xfrm>
          <a:off x="103031" y="2178781"/>
          <a:ext cx="4118538" cy="460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4228">
                  <a:extLst>
                    <a:ext uri="{9D8B030D-6E8A-4147-A177-3AD203B41FA5}">
                      <a16:colId xmlns:a16="http://schemas.microsoft.com/office/drawing/2014/main" val="2126788288"/>
                    </a:ext>
                  </a:extLst>
                </a:gridCol>
                <a:gridCol w="2974310">
                  <a:extLst>
                    <a:ext uri="{9D8B030D-6E8A-4147-A177-3AD203B41FA5}">
                      <a16:colId xmlns:a16="http://schemas.microsoft.com/office/drawing/2014/main" val="1876933512"/>
                    </a:ext>
                  </a:extLst>
                </a:gridCol>
              </a:tblGrid>
              <a:tr h="2906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Key Vocabulary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854288"/>
                  </a:ext>
                </a:extLst>
              </a:tr>
              <a:tr h="904549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Calendar/ Liturgical</a:t>
                      </a:r>
                      <a:r>
                        <a:rPr lang="en-GB" sz="1200" b="1" baseline="0" dirty="0" smtClean="0"/>
                        <a:t> Year/Seasons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With</a:t>
                      </a:r>
                      <a:r>
                        <a:rPr lang="en-US" sz="1200" baseline="0" dirty="0" smtClean="0"/>
                        <a:t> the </a:t>
                      </a:r>
                      <a:r>
                        <a:rPr lang="en-US" sz="1200" baseline="0" dirty="0" smtClean="0"/>
                        <a:t>‘Church </a:t>
                      </a:r>
                      <a:r>
                        <a:rPr lang="en-US" sz="1200" baseline="0" dirty="0" smtClean="0"/>
                        <a:t>year’, the Church repeats the core of the life of Jesus in an annual rhythm, e.g. the Advent season prepares us for the arrival of Christ; Lent teaches us to repent, so that we can be transformed by Easter.  The seasons of the </a:t>
                      </a:r>
                      <a:r>
                        <a:rPr lang="en-US" sz="1200" baseline="0" dirty="0" smtClean="0"/>
                        <a:t>Church </a:t>
                      </a:r>
                      <a:r>
                        <a:rPr lang="en-US" sz="1200" baseline="0" dirty="0" smtClean="0"/>
                        <a:t>= Ordinary, Advent, Christmas, Lent, Easter, Pentecost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61097"/>
                  </a:ext>
                </a:extLst>
              </a:tr>
              <a:tr h="626226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Journey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</a:t>
                      </a:r>
                      <a:r>
                        <a:rPr lang="en-US" sz="1200" baseline="0" dirty="0" smtClean="0"/>
                        <a:t> process of personal change and development through a persons life- with all its joys and challenges.  Also – to travel from one place to another.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277316"/>
                  </a:ext>
                </a:extLst>
              </a:tr>
              <a:tr h="765387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Ordinary Time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time in the </a:t>
                      </a:r>
                      <a:r>
                        <a:rPr lang="en-US" sz="1200" dirty="0" smtClean="0"/>
                        <a:t>Church </a:t>
                      </a:r>
                      <a:r>
                        <a:rPr lang="en-US" sz="1200" dirty="0" smtClean="0"/>
                        <a:t>calendar that is not a feast day, celebration or preparation for a celebration,</a:t>
                      </a:r>
                      <a:r>
                        <a:rPr lang="en-US" sz="1200" baseline="0" dirty="0" smtClean="0"/>
                        <a:t> such as </a:t>
                      </a:r>
                      <a:r>
                        <a:rPr lang="en-US" sz="1200" baseline="0" dirty="0" smtClean="0"/>
                        <a:t>Advent </a:t>
                      </a:r>
                      <a:r>
                        <a:rPr lang="en-US" sz="1200" baseline="0" dirty="0" smtClean="0"/>
                        <a:t>or </a:t>
                      </a:r>
                      <a:r>
                        <a:rPr lang="en-US" sz="1200" baseline="0" dirty="0" smtClean="0"/>
                        <a:t>Lent</a:t>
                      </a:r>
                      <a:r>
                        <a:rPr lang="en-US" sz="1200" baseline="0" dirty="0" smtClean="0"/>
                        <a:t>.  During Ordinary Time the priest will wear green garments.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20731"/>
                  </a:ext>
                </a:extLst>
              </a:tr>
              <a:tr h="34790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Feast Days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Feast</a:t>
                      </a:r>
                      <a:r>
                        <a:rPr lang="en-GB" sz="1200" baseline="0" dirty="0" smtClean="0"/>
                        <a:t> days are special days when we remember saints who lead us to Jesus.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33003"/>
                  </a:ext>
                </a:extLst>
              </a:tr>
              <a:tr h="34790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Our</a:t>
                      </a:r>
                      <a:r>
                        <a:rPr lang="en-GB" sz="1200" b="1" baseline="0" dirty="0" smtClean="0"/>
                        <a:t> Lady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Mary,</a:t>
                      </a:r>
                      <a:r>
                        <a:rPr lang="en-US" sz="1200" baseline="0" dirty="0" smtClean="0"/>
                        <a:t> the mother of Jesus.  She is our mother too.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87111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51450" y="793975"/>
            <a:ext cx="165553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Key Scripture</a:t>
            </a:r>
          </a:p>
          <a:p>
            <a:pPr algn="ctr"/>
            <a:r>
              <a:rPr lang="en-US" sz="1200" dirty="0" smtClean="0"/>
              <a:t>Psalm 84</a:t>
            </a:r>
          </a:p>
          <a:p>
            <a:pPr algn="ctr"/>
            <a:r>
              <a:rPr lang="en-US" sz="1200" dirty="0" smtClean="0"/>
              <a:t>Psalm 118:19-20</a:t>
            </a:r>
          </a:p>
          <a:p>
            <a:pPr algn="ctr"/>
            <a:r>
              <a:rPr lang="en-US" sz="1200" dirty="0" smtClean="0"/>
              <a:t>Psalm 122:1-9</a:t>
            </a:r>
          </a:p>
        </p:txBody>
      </p:sp>
      <p:pic>
        <p:nvPicPr>
          <p:cNvPr id="20" name="Picture 19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2" y="78763"/>
            <a:ext cx="980440" cy="878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7438" y="959092"/>
            <a:ext cx="2028305" cy="23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Learn and Grow Together in Christ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2670" y="2466316"/>
            <a:ext cx="2535371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Sticky Knowledge</a:t>
            </a:r>
            <a:endParaRPr lang="en-US" sz="3600" dirty="0" smtClean="0"/>
          </a:p>
        </p:txBody>
      </p:sp>
      <p:sp>
        <p:nvSpPr>
          <p:cNvPr id="22" name="Cloud 21"/>
          <p:cNvSpPr/>
          <p:nvPr/>
        </p:nvSpPr>
        <p:spPr>
          <a:xfrm>
            <a:off x="9608884" y="2502458"/>
            <a:ext cx="2390831" cy="159366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096540" y="2764289"/>
            <a:ext cx="15758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 structure of the Liturgical Year, its special times and seasons.</a:t>
            </a:r>
          </a:p>
          <a:p>
            <a:endParaRPr lang="en-US" sz="1200" dirty="0"/>
          </a:p>
        </p:txBody>
      </p:sp>
      <p:sp>
        <p:nvSpPr>
          <p:cNvPr id="31" name="Cloud 30"/>
          <p:cNvSpPr/>
          <p:nvPr/>
        </p:nvSpPr>
        <p:spPr>
          <a:xfrm>
            <a:off x="5389788" y="5130941"/>
            <a:ext cx="3036858" cy="171596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loud 32"/>
          <p:cNvSpPr/>
          <p:nvPr/>
        </p:nvSpPr>
        <p:spPr>
          <a:xfrm>
            <a:off x="7750418" y="3924040"/>
            <a:ext cx="2390831" cy="159366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loud 36"/>
          <p:cNvSpPr/>
          <p:nvPr/>
        </p:nvSpPr>
        <p:spPr>
          <a:xfrm>
            <a:off x="9724442" y="3683187"/>
            <a:ext cx="2390831" cy="159366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827904" y="5509050"/>
            <a:ext cx="2055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</a:rPr>
              <a:t>The Mysteries of the Rosary show the journey of Jesus and Mary’s life.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1086" y="5140681"/>
            <a:ext cx="2432515" cy="1633870"/>
          </a:xfrm>
          <a:prstGeom prst="rect">
            <a:avLst/>
          </a:prstGeom>
        </p:spPr>
      </p:pic>
      <p:sp>
        <p:nvSpPr>
          <p:cNvPr id="41" name="Cloud 40"/>
          <p:cNvSpPr/>
          <p:nvPr/>
        </p:nvSpPr>
        <p:spPr>
          <a:xfrm>
            <a:off x="9688041" y="5128543"/>
            <a:ext cx="2390831" cy="159366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868270" y="4032069"/>
            <a:ext cx="1444164" cy="672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0240330" y="3989389"/>
            <a:ext cx="1575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 </a:t>
            </a:r>
            <a:r>
              <a:rPr lang="en-US" sz="1400" b="1" dirty="0" err="1" smtClean="0"/>
              <a:t>colour</a:t>
            </a:r>
            <a:r>
              <a:rPr lang="en-US" sz="1400" b="1" dirty="0" smtClean="0"/>
              <a:t> used by the Church at different seasons.</a:t>
            </a:r>
          </a:p>
          <a:p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8340568" y="4500586"/>
            <a:ext cx="1668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What liturgy means.</a:t>
            </a:r>
          </a:p>
          <a:p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373487" y="4453489"/>
            <a:ext cx="1668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What Ordinary Time is.</a:t>
            </a:r>
          </a:p>
          <a:p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8428517" y="5565710"/>
            <a:ext cx="1668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 cycle of readings for Sundays.</a:t>
            </a:r>
          </a:p>
          <a:p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10194260" y="5632161"/>
            <a:ext cx="1668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Some of the feasts of Our Lady.</a:t>
            </a:r>
          </a:p>
          <a:p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5033" y="1271549"/>
            <a:ext cx="414142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What I should know already </a:t>
            </a:r>
          </a:p>
          <a:p>
            <a:pPr algn="ctr"/>
            <a:r>
              <a:rPr lang="en-US" sz="1200" dirty="0" smtClean="0"/>
              <a:t>There are special times in the Church’s calendar.</a:t>
            </a:r>
          </a:p>
          <a:p>
            <a:pPr algn="ctr"/>
            <a:r>
              <a:rPr lang="en-US" sz="1200" dirty="0" smtClean="0"/>
              <a:t>The Church uses different </a:t>
            </a:r>
            <a:r>
              <a:rPr lang="en-US" sz="1200" dirty="0" err="1" smtClean="0"/>
              <a:t>colours</a:t>
            </a:r>
            <a:r>
              <a:rPr lang="en-US" sz="1200" dirty="0" smtClean="0"/>
              <a:t> for each of the special times in the calendar.</a:t>
            </a:r>
          </a:p>
        </p:txBody>
      </p:sp>
      <p:sp>
        <p:nvSpPr>
          <p:cNvPr id="32" name="Cloud Callout 31"/>
          <p:cNvSpPr/>
          <p:nvPr/>
        </p:nvSpPr>
        <p:spPr>
          <a:xfrm>
            <a:off x="9105084" y="161626"/>
            <a:ext cx="2971992" cy="17595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Big Questions</a:t>
            </a:r>
          </a:p>
          <a:p>
            <a:pPr lvl="0" algn="ctr"/>
            <a:r>
              <a:rPr lang="en-US" sz="1200" dirty="0" smtClean="0">
                <a:solidFill>
                  <a:prstClr val="black"/>
                </a:solidFill>
              </a:rPr>
              <a:t>Is life a journey?</a:t>
            </a:r>
          </a:p>
          <a:p>
            <a:pPr lvl="0" algn="ctr"/>
            <a:r>
              <a:rPr lang="en-US" sz="1200" dirty="0" smtClean="0">
                <a:solidFill>
                  <a:prstClr val="black"/>
                </a:solidFill>
              </a:rPr>
              <a:t>How can we help one another on life’s journey?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304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Tempus Sans ITC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12031, head</dc:creator>
  <cp:lastModifiedBy>12031, head</cp:lastModifiedBy>
  <cp:revision>50</cp:revision>
  <cp:lastPrinted>2023-12-15T17:30:33Z</cp:lastPrinted>
  <dcterms:created xsi:type="dcterms:W3CDTF">2023-12-15T14:09:45Z</dcterms:created>
  <dcterms:modified xsi:type="dcterms:W3CDTF">2023-12-22T15:22:30Z</dcterms:modified>
</cp:coreProperties>
</file>