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6889" y="4873095"/>
            <a:ext cx="1540029" cy="178319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4700" y="2488515"/>
            <a:ext cx="2341499" cy="2163961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3948" y="4044284"/>
            <a:ext cx="2432515" cy="16277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19702" y="236405"/>
            <a:ext cx="531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5 Topic 4 Mission</a:t>
            </a:r>
          </a:p>
          <a:p>
            <a:pPr algn="ctr"/>
            <a:r>
              <a:rPr lang="en-US" b="1" dirty="0" smtClean="0"/>
              <a:t>Continuing Jesus’ Mission in the Diocese (ecumenism)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4295707"/>
              </p:ext>
            </p:extLst>
          </p:nvPr>
        </p:nvGraphicFramePr>
        <p:xfrm>
          <a:off x="174879" y="1752207"/>
          <a:ext cx="3822377" cy="494175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5715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2766662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Vocabulary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37002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Mission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Christian mission</a:t>
                      </a:r>
                      <a:r>
                        <a:rPr lang="en-US" sz="1200" baseline="0" dirty="0" smtClean="0"/>
                        <a:t> is to spread the Good News of Jesus.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61097"/>
                  </a:ext>
                </a:extLst>
              </a:tr>
              <a:tr h="43878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Bishop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leader of the Christian</a:t>
                      </a:r>
                      <a:r>
                        <a:rPr lang="en-US" sz="1200" baseline="0" dirty="0" smtClean="0"/>
                        <a:t> community in his diocese.  Bishops are appointed by the Pope and are successors of the Apostles.  The current Bishop of </a:t>
                      </a:r>
                      <a:r>
                        <a:rPr lang="en-US" sz="1200" baseline="0" dirty="0" err="1" smtClean="0"/>
                        <a:t>Salford</a:t>
                      </a:r>
                      <a:r>
                        <a:rPr lang="en-US" sz="1200" baseline="0" dirty="0" smtClean="0"/>
                        <a:t> is Bishop John Arnold.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5029"/>
                  </a:ext>
                </a:extLst>
              </a:tr>
              <a:tr h="438789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Diocese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An area</a:t>
                      </a:r>
                      <a:r>
                        <a:rPr lang="en-US" sz="1200" baseline="0" dirty="0" smtClean="0"/>
                        <a:t> under the care of a </a:t>
                      </a:r>
                      <a:r>
                        <a:rPr lang="en-US" sz="1200" baseline="0" dirty="0" smtClean="0"/>
                        <a:t>Bishop</a:t>
                      </a:r>
                      <a:r>
                        <a:rPr lang="en-US" sz="1200" baseline="0" dirty="0" smtClean="0"/>
                        <a:t>.  St. Mary’s is in the Diocese of </a:t>
                      </a:r>
                      <a:r>
                        <a:rPr lang="en-US" sz="1200" baseline="0" dirty="0" err="1" smtClean="0"/>
                        <a:t>Salford</a:t>
                      </a:r>
                      <a:r>
                        <a:rPr lang="en-US" sz="1200" baseline="0" dirty="0" smtClean="0"/>
                        <a:t>. </a:t>
                      </a:r>
                      <a:endParaRPr lang="en-GB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61194"/>
                  </a:ext>
                </a:extLst>
              </a:tr>
              <a:tr h="267180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Ecumenism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work for unity between different Christian Churches.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5277316"/>
                  </a:ext>
                </a:extLst>
              </a:tr>
              <a:tr h="438789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Cathedral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 place of Christian</a:t>
                      </a:r>
                      <a:r>
                        <a:rPr lang="en-US" sz="1200" baseline="0" dirty="0" smtClean="0"/>
                        <a:t> worship – the main church of a </a:t>
                      </a:r>
                      <a:r>
                        <a:rPr lang="en-US" sz="1200" baseline="0" dirty="0" smtClean="0"/>
                        <a:t>Diocese </a:t>
                      </a:r>
                      <a:r>
                        <a:rPr lang="en-US" sz="1200" baseline="0" dirty="0" smtClean="0"/>
                        <a:t>and often associated with the Bishop.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600083"/>
                  </a:ext>
                </a:extLst>
              </a:tr>
              <a:tr h="322611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Apostle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word </a:t>
                      </a:r>
                      <a:r>
                        <a:rPr lang="en-US" sz="1200" dirty="0" smtClean="0"/>
                        <a:t>‘Apostle</a:t>
                      </a:r>
                      <a:r>
                        <a:rPr lang="en-US" sz="1200" dirty="0" smtClean="0"/>
                        <a:t>’ comes from </a:t>
                      </a:r>
                      <a:r>
                        <a:rPr lang="en-US" sz="1200" baseline="0" dirty="0" smtClean="0"/>
                        <a:t>Greek and means “envoy”.  Jesus appointed twelve apostles and they were sent out to preach the Good News. 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20731"/>
                  </a:ext>
                </a:extLst>
              </a:tr>
              <a:tr h="162048">
                <a:tc>
                  <a:txBody>
                    <a:bodyPr/>
                    <a:lstStyle/>
                    <a:p>
                      <a:r>
                        <a:rPr lang="en-US" sz="1200" b="1" dirty="0" smtClean="0"/>
                        <a:t>Christian</a:t>
                      </a:r>
                      <a:r>
                        <a:rPr lang="en-US" sz="1200" b="1" baseline="0" dirty="0" smtClean="0"/>
                        <a:t> Unity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 area</a:t>
                      </a:r>
                      <a:r>
                        <a:rPr lang="en-US" sz="1200" baseline="0" dirty="0" smtClean="0"/>
                        <a:t> under the care of </a:t>
                      </a:r>
                      <a:r>
                        <a:rPr lang="en-US" sz="1200" baseline="0" smtClean="0"/>
                        <a:t>a </a:t>
                      </a:r>
                      <a:r>
                        <a:rPr lang="en-US" sz="1200" baseline="0" smtClean="0"/>
                        <a:t>Bishop</a:t>
                      </a:r>
                      <a:r>
                        <a:rPr lang="en-US" sz="1200" baseline="0" dirty="0" smtClean="0"/>
                        <a:t>.  St. Mary’s in in the Diocese of </a:t>
                      </a:r>
                      <a:r>
                        <a:rPr lang="en-US" sz="1200" baseline="0" dirty="0" err="1" smtClean="0"/>
                        <a:t>Salford</a:t>
                      </a:r>
                      <a:r>
                        <a:rPr lang="en-US" sz="1200" baseline="0" dirty="0" smtClean="0"/>
                        <a:t>.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33003"/>
                  </a:ext>
                </a:extLst>
              </a:tr>
              <a:tr h="3392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Gentile</a:t>
                      </a:r>
                      <a:r>
                        <a:rPr lang="en-US" sz="1200" b="1" baseline="0" dirty="0" smtClean="0"/>
                        <a:t>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Someone who is not Jewish.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71119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908217" y="963372"/>
            <a:ext cx="2109874" cy="175432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Key Scripture</a:t>
            </a:r>
          </a:p>
          <a:p>
            <a:pPr algn="ctr"/>
            <a:r>
              <a:rPr lang="en-US" sz="1200" b="1" dirty="0" smtClean="0"/>
              <a:t>Luke </a:t>
            </a:r>
            <a:r>
              <a:rPr lang="en-US" sz="1200" dirty="0" smtClean="0"/>
              <a:t>4:14-22</a:t>
            </a:r>
            <a:r>
              <a:rPr lang="en-US" sz="1200" b="1" dirty="0" smtClean="0"/>
              <a:t> </a:t>
            </a:r>
            <a:r>
              <a:rPr lang="en-US" sz="1200" dirty="0" smtClean="0"/>
              <a:t>Jesus begins his ministry </a:t>
            </a:r>
          </a:p>
          <a:p>
            <a:pPr algn="ctr"/>
            <a:r>
              <a:rPr lang="en-US" sz="1200" b="1" dirty="0" smtClean="0"/>
              <a:t>Luke </a:t>
            </a:r>
            <a:r>
              <a:rPr lang="en-US" sz="1200" dirty="0" smtClean="0"/>
              <a:t>5:27-32</a:t>
            </a:r>
            <a:r>
              <a:rPr lang="en-US" sz="1200" b="1" dirty="0" smtClean="0"/>
              <a:t> </a:t>
            </a:r>
            <a:r>
              <a:rPr lang="en-US" sz="1200" dirty="0" smtClean="0"/>
              <a:t>Jesus calls Levi</a:t>
            </a:r>
          </a:p>
          <a:p>
            <a:pPr algn="ctr"/>
            <a:r>
              <a:rPr lang="en-US" sz="1200" b="1" dirty="0" smtClean="0"/>
              <a:t>Luke </a:t>
            </a:r>
            <a:r>
              <a:rPr lang="en-US" sz="1200" dirty="0" smtClean="0"/>
              <a:t>8:1-3 Women accompanying Jesus</a:t>
            </a:r>
          </a:p>
          <a:p>
            <a:pPr algn="ctr"/>
            <a:r>
              <a:rPr lang="en-US" sz="1200" b="1" dirty="0" smtClean="0"/>
              <a:t>Isaiah</a:t>
            </a:r>
            <a:r>
              <a:rPr lang="en-US" sz="1200" dirty="0" smtClean="0"/>
              <a:t> 61:1-2, 10-11:</a:t>
            </a:r>
          </a:p>
          <a:p>
            <a:pPr algn="ctr"/>
            <a:r>
              <a:rPr lang="en-US" sz="1200" dirty="0" smtClean="0"/>
              <a:t> </a:t>
            </a:r>
            <a:r>
              <a:rPr lang="en-US" sz="1200" b="1" dirty="0" smtClean="0"/>
              <a:t>John</a:t>
            </a:r>
            <a:r>
              <a:rPr lang="en-US" sz="1200" dirty="0" smtClean="0"/>
              <a:t> 17:11-12, 20-23</a:t>
            </a:r>
          </a:p>
          <a:p>
            <a:pPr algn="ctr"/>
            <a:r>
              <a:rPr lang="en-US" sz="1200" b="1" dirty="0" smtClean="0"/>
              <a:t>1 Corinthians </a:t>
            </a:r>
            <a:r>
              <a:rPr lang="en-US" sz="1200" dirty="0" smtClean="0"/>
              <a:t>12:12-17, 21, 27</a:t>
            </a:r>
          </a:p>
        </p:txBody>
      </p:sp>
      <p:pic>
        <p:nvPicPr>
          <p:cNvPr id="20" name="Picture 19"/>
          <p:cNvPicPr/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5064" y="2784969"/>
            <a:ext cx="2535371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9564894" y="2629414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972366" y="2949857"/>
            <a:ext cx="157588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Jesus started his mission reading from Isaiah.</a:t>
            </a:r>
          </a:p>
          <a:p>
            <a:endParaRPr lang="en-US" sz="1200" dirty="0"/>
          </a:p>
        </p:txBody>
      </p:sp>
      <p:sp>
        <p:nvSpPr>
          <p:cNvPr id="31" name="Cloud 30"/>
          <p:cNvSpPr/>
          <p:nvPr/>
        </p:nvSpPr>
        <p:spPr>
          <a:xfrm>
            <a:off x="5389788" y="5130941"/>
            <a:ext cx="3036858" cy="171596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loud 32"/>
          <p:cNvSpPr/>
          <p:nvPr/>
        </p:nvSpPr>
        <p:spPr>
          <a:xfrm>
            <a:off x="7720581" y="3915381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loud 36"/>
          <p:cNvSpPr/>
          <p:nvPr/>
        </p:nvSpPr>
        <p:spPr>
          <a:xfrm>
            <a:off x="9724442" y="3683187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827904" y="5509050"/>
            <a:ext cx="2055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The role of the bishops as successors of the apostles in continuing Jesus’ mission.</a:t>
            </a:r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5724" y="5180882"/>
            <a:ext cx="2432515" cy="1633870"/>
          </a:xfrm>
          <a:prstGeom prst="rect">
            <a:avLst/>
          </a:prstGeom>
        </p:spPr>
      </p:pic>
      <p:sp>
        <p:nvSpPr>
          <p:cNvPr id="41" name="Cloud 40"/>
          <p:cNvSpPr/>
          <p:nvPr/>
        </p:nvSpPr>
        <p:spPr>
          <a:xfrm>
            <a:off x="9750079" y="5180882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9868270" y="4032069"/>
            <a:ext cx="1444164" cy="672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26" name="Rectangle 25"/>
          <p:cNvSpPr/>
          <p:nvPr/>
        </p:nvSpPr>
        <p:spPr>
          <a:xfrm>
            <a:off x="10240330" y="3989389"/>
            <a:ext cx="157588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apostles shared Jesus’ mission and the call of Levi.</a:t>
            </a:r>
          </a:p>
          <a:p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8173557" y="4289189"/>
            <a:ext cx="166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How people carry out Jesus’ mission today.</a:t>
            </a:r>
          </a:p>
          <a:p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6275892" y="4540539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What a diocese is and its mission.</a:t>
            </a:r>
          </a:p>
          <a:p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8125098" y="5721346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Jesus’ prayer for unity.</a:t>
            </a: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0194260" y="5632161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Other Christian communities.</a:t>
            </a:r>
          </a:p>
          <a:p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82643" y="946589"/>
            <a:ext cx="2741791" cy="138499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Jesus chose 12 Apostles to help him?</a:t>
            </a:r>
          </a:p>
          <a:p>
            <a:pPr algn="ctr"/>
            <a:r>
              <a:rPr lang="en-US" sz="1200" dirty="0" smtClean="0"/>
              <a:t>The priest leads the community in church.</a:t>
            </a:r>
          </a:p>
          <a:p>
            <a:pPr algn="ctr"/>
            <a:r>
              <a:rPr lang="en-US" sz="1200" dirty="0" smtClean="0"/>
              <a:t>We are called to be loving members of the Church reaching out to the community.</a:t>
            </a:r>
          </a:p>
        </p:txBody>
      </p:sp>
      <p:sp>
        <p:nvSpPr>
          <p:cNvPr id="27" name="Cloud Callout 26"/>
          <p:cNvSpPr/>
          <p:nvPr/>
        </p:nvSpPr>
        <p:spPr>
          <a:xfrm>
            <a:off x="9105084" y="161626"/>
            <a:ext cx="2971992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Do we all have a mission in life?</a:t>
            </a:r>
          </a:p>
          <a:p>
            <a:pPr lvl="0" algn="ctr"/>
            <a:r>
              <a:rPr lang="en-US" sz="1200" dirty="0" smtClean="0">
                <a:solidFill>
                  <a:prstClr val="black"/>
                </a:solidFill>
              </a:rPr>
              <a:t>What inspires people in their mission?</a:t>
            </a:r>
            <a:endParaRPr lang="en-US" sz="1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332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49</cp:revision>
  <cp:lastPrinted>2023-12-15T17:30:33Z</cp:lastPrinted>
  <dcterms:created xsi:type="dcterms:W3CDTF">2023-12-15T14:09:45Z</dcterms:created>
  <dcterms:modified xsi:type="dcterms:W3CDTF">2023-12-22T15:23:45Z</dcterms:modified>
</cp:coreProperties>
</file>