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3" r:id="rId3"/>
    <p:sldId id="274" r:id="rId4"/>
    <p:sldId id="268" r:id="rId5"/>
    <p:sldId id="286" r:id="rId6"/>
    <p:sldId id="281" r:id="rId7"/>
    <p:sldId id="282" r:id="rId8"/>
    <p:sldId id="283" r:id="rId9"/>
    <p:sldId id="284" r:id="rId10"/>
    <p:sldId id="285" r:id="rId11"/>
    <p:sldId id="278" r:id="rId12"/>
    <p:sldId id="280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Kenny" userId="2e93c474-4982-491a-ae7b-34408ed9a6f3" providerId="ADAL" clId="{1A0A2EFC-44C0-EC45-8E91-42BDB6D8BE7A}"/>
    <pc:docChg chg="undo custSel addSld modSld">
      <pc:chgData name="Clare Kenny" userId="2e93c474-4982-491a-ae7b-34408ed9a6f3" providerId="ADAL" clId="{1A0A2EFC-44C0-EC45-8E91-42BDB6D8BE7A}" dt="2022-09-14T12:49:05.978" v="1787" actId="14100"/>
      <pc:docMkLst>
        <pc:docMk/>
      </pc:docMkLst>
      <pc:sldChg chg="modSp">
        <pc:chgData name="Clare Kenny" userId="2e93c474-4982-491a-ae7b-34408ed9a6f3" providerId="ADAL" clId="{1A0A2EFC-44C0-EC45-8E91-42BDB6D8BE7A}" dt="2022-09-14T11:44:59.084" v="75" actId="1076"/>
        <pc:sldMkLst>
          <pc:docMk/>
          <pc:sldMk cId="0" sldId="256"/>
        </pc:sldMkLst>
        <pc:spChg chg="mod">
          <ac:chgData name="Clare Kenny" userId="2e93c474-4982-491a-ae7b-34408ed9a6f3" providerId="ADAL" clId="{1A0A2EFC-44C0-EC45-8E91-42BDB6D8BE7A}" dt="2022-09-14T11:44:59.084" v="75" actId="1076"/>
          <ac:spMkLst>
            <pc:docMk/>
            <pc:sldMk cId="0" sldId="256"/>
            <ac:spMk id="3075" creationId="{63EEA21E-1445-41BD-BE98-86403FB8AD45}"/>
          </ac:spMkLst>
        </pc:spChg>
      </pc:sldChg>
      <pc:sldChg chg="modSp">
        <pc:chgData name="Clare Kenny" userId="2e93c474-4982-491a-ae7b-34408ed9a6f3" providerId="ADAL" clId="{1A0A2EFC-44C0-EC45-8E91-42BDB6D8BE7A}" dt="2022-09-14T12:32:50.494" v="934" actId="20577"/>
        <pc:sldMkLst>
          <pc:docMk/>
          <pc:sldMk cId="0" sldId="258"/>
        </pc:sldMkLst>
        <pc:spChg chg="mod">
          <ac:chgData name="Clare Kenny" userId="2e93c474-4982-491a-ae7b-34408ed9a6f3" providerId="ADAL" clId="{1A0A2EFC-44C0-EC45-8E91-42BDB6D8BE7A}" dt="2022-09-14T12:32:50.494" v="934" actId="20577"/>
          <ac:spMkLst>
            <pc:docMk/>
            <pc:sldMk cId="0" sldId="258"/>
            <ac:spMk id="14339" creationId="{7093EEBF-AA06-48F3-AB6F-A6A9326DD72A}"/>
          </ac:spMkLst>
        </pc:spChg>
      </pc:sldChg>
      <pc:sldChg chg="addSp delSp modSp">
        <pc:chgData name="Clare Kenny" userId="2e93c474-4982-491a-ae7b-34408ed9a6f3" providerId="ADAL" clId="{1A0A2EFC-44C0-EC45-8E91-42BDB6D8BE7A}" dt="2022-09-14T12:31:00.263" v="818" actId="20577"/>
        <pc:sldMkLst>
          <pc:docMk/>
          <pc:sldMk cId="0" sldId="260"/>
        </pc:sldMkLst>
        <pc:spChg chg="add del mod">
          <ac:chgData name="Clare Kenny" userId="2e93c474-4982-491a-ae7b-34408ed9a6f3" providerId="ADAL" clId="{1A0A2EFC-44C0-EC45-8E91-42BDB6D8BE7A}" dt="2022-09-14T12:27:48.568" v="447" actId="478"/>
          <ac:spMkLst>
            <pc:docMk/>
            <pc:sldMk cId="0" sldId="260"/>
            <ac:spMk id="3" creationId="{8661FA8A-46B3-2946-9236-1034DA4BF174}"/>
          </ac:spMkLst>
        </pc:spChg>
        <pc:spChg chg="add del mod">
          <ac:chgData name="Clare Kenny" userId="2e93c474-4982-491a-ae7b-34408ed9a6f3" providerId="ADAL" clId="{1A0A2EFC-44C0-EC45-8E91-42BDB6D8BE7A}" dt="2022-09-14T12:31:00.263" v="818" actId="20577"/>
          <ac:spMkLst>
            <pc:docMk/>
            <pc:sldMk cId="0" sldId="260"/>
            <ac:spMk id="12291" creationId="{9CEB63C6-9202-4F53-8F36-D844B9C5C09A}"/>
          </ac:spMkLst>
        </pc:spChg>
      </pc:sldChg>
      <pc:sldChg chg="modSp">
        <pc:chgData name="Clare Kenny" userId="2e93c474-4982-491a-ae7b-34408ed9a6f3" providerId="ADAL" clId="{1A0A2EFC-44C0-EC45-8E91-42BDB6D8BE7A}" dt="2022-09-14T12:26:43.336" v="445" actId="20577"/>
        <pc:sldMkLst>
          <pc:docMk/>
          <pc:sldMk cId="0" sldId="261"/>
        </pc:sldMkLst>
        <pc:spChg chg="mod">
          <ac:chgData name="Clare Kenny" userId="2e93c474-4982-491a-ae7b-34408ed9a6f3" providerId="ADAL" clId="{1A0A2EFC-44C0-EC45-8E91-42BDB6D8BE7A}" dt="2022-09-14T12:26:43.336" v="445" actId="20577"/>
          <ac:spMkLst>
            <pc:docMk/>
            <pc:sldMk cId="0" sldId="261"/>
            <ac:spMk id="11272" creationId="{17196253-F5FF-444D-B992-868EF94C6734}"/>
          </ac:spMkLst>
        </pc:spChg>
      </pc:sldChg>
      <pc:sldChg chg="modSp">
        <pc:chgData name="Clare Kenny" userId="2e93c474-4982-491a-ae7b-34408ed9a6f3" providerId="ADAL" clId="{1A0A2EFC-44C0-EC45-8E91-42BDB6D8BE7A}" dt="2022-09-14T12:34:18.335" v="949" actId="20577"/>
        <pc:sldMkLst>
          <pc:docMk/>
          <pc:sldMk cId="0" sldId="265"/>
        </pc:sldMkLst>
        <pc:spChg chg="mod">
          <ac:chgData name="Clare Kenny" userId="2e93c474-4982-491a-ae7b-34408ed9a6f3" providerId="ADAL" clId="{1A0A2EFC-44C0-EC45-8E91-42BDB6D8BE7A}" dt="2022-09-14T12:34:18.335" v="949" actId="20577"/>
          <ac:spMkLst>
            <pc:docMk/>
            <pc:sldMk cId="0" sldId="265"/>
            <ac:spMk id="19459" creationId="{C6145288-EBA1-4A04-BF49-2EF571FF07FB}"/>
          </ac:spMkLst>
        </pc:spChg>
      </pc:sldChg>
      <pc:sldChg chg="modSp">
        <pc:chgData name="Clare Kenny" userId="2e93c474-4982-491a-ae7b-34408ed9a6f3" providerId="ADAL" clId="{1A0A2EFC-44C0-EC45-8E91-42BDB6D8BE7A}" dt="2022-09-14T12:24:40.498" v="434" actId="20577"/>
        <pc:sldMkLst>
          <pc:docMk/>
          <pc:sldMk cId="0" sldId="267"/>
        </pc:sldMkLst>
        <pc:spChg chg="mod">
          <ac:chgData name="Clare Kenny" userId="2e93c474-4982-491a-ae7b-34408ed9a6f3" providerId="ADAL" clId="{1A0A2EFC-44C0-EC45-8E91-42BDB6D8BE7A}" dt="2022-09-14T12:24:40.498" v="434" actId="20577"/>
          <ac:spMkLst>
            <pc:docMk/>
            <pc:sldMk cId="0" sldId="267"/>
            <ac:spMk id="8195" creationId="{3A039795-4F74-4119-9FB2-90F459E9E5C0}"/>
          </ac:spMkLst>
        </pc:spChg>
      </pc:sldChg>
      <pc:sldChg chg="modSp">
        <pc:chgData name="Clare Kenny" userId="2e93c474-4982-491a-ae7b-34408ed9a6f3" providerId="ADAL" clId="{1A0A2EFC-44C0-EC45-8E91-42BDB6D8BE7A}" dt="2022-09-14T12:38:45.249" v="1525" actId="20577"/>
        <pc:sldMkLst>
          <pc:docMk/>
          <pc:sldMk cId="0" sldId="270"/>
        </pc:sldMkLst>
        <pc:spChg chg="mod">
          <ac:chgData name="Clare Kenny" userId="2e93c474-4982-491a-ae7b-34408ed9a6f3" providerId="ADAL" clId="{1A0A2EFC-44C0-EC45-8E91-42BDB6D8BE7A}" dt="2022-09-14T12:38:45.249" v="1525" actId="20577"/>
          <ac:spMkLst>
            <pc:docMk/>
            <pc:sldMk cId="0" sldId="270"/>
            <ac:spMk id="22531" creationId="{C2F10BE5-DE24-4824-B174-A9B3C4C870E3}"/>
          </ac:spMkLst>
        </pc:spChg>
        <pc:picChg chg="mod">
          <ac:chgData name="Clare Kenny" userId="2e93c474-4982-491a-ae7b-34408ed9a6f3" providerId="ADAL" clId="{1A0A2EFC-44C0-EC45-8E91-42BDB6D8BE7A}" dt="2022-09-14T12:38:39.809" v="1514" actId="14100"/>
          <ac:picMkLst>
            <pc:docMk/>
            <pc:sldMk cId="0" sldId="270"/>
            <ac:picMk id="22532" creationId="{BB5FAB85-259B-462D-8011-81081E056B63}"/>
          </ac:picMkLst>
        </pc:picChg>
      </pc:sldChg>
      <pc:sldChg chg="addSp delSp modSp">
        <pc:chgData name="Clare Kenny" userId="2e93c474-4982-491a-ae7b-34408ed9a6f3" providerId="ADAL" clId="{1A0A2EFC-44C0-EC45-8E91-42BDB6D8BE7A}" dt="2022-09-14T12:49:05.978" v="1787" actId="14100"/>
        <pc:sldMkLst>
          <pc:docMk/>
          <pc:sldMk cId="0" sldId="279"/>
        </pc:sldMkLst>
        <pc:picChg chg="del">
          <ac:chgData name="Clare Kenny" userId="2e93c474-4982-491a-ae7b-34408ed9a6f3" providerId="ADAL" clId="{1A0A2EFC-44C0-EC45-8E91-42BDB6D8BE7A}" dt="2022-09-14T12:31:19.700" v="819" actId="478"/>
          <ac:picMkLst>
            <pc:docMk/>
            <pc:sldMk cId="0" sldId="279"/>
            <ac:picMk id="2" creationId="{8D9B334A-246A-8F49-96F8-7E4EF95EB08A}"/>
          </ac:picMkLst>
        </pc:picChg>
        <pc:picChg chg="add mod modCrop">
          <ac:chgData name="Clare Kenny" userId="2e93c474-4982-491a-ae7b-34408ed9a6f3" providerId="ADAL" clId="{1A0A2EFC-44C0-EC45-8E91-42BDB6D8BE7A}" dt="2022-09-14T12:49:05.978" v="1787" actId="14100"/>
          <ac:picMkLst>
            <pc:docMk/>
            <pc:sldMk cId="0" sldId="279"/>
            <ac:picMk id="2" creationId="{F0D4824B-B5F0-EB4C-BAB8-2410C0C1FC25}"/>
          </ac:picMkLst>
        </pc:picChg>
      </pc:sldChg>
      <pc:sldChg chg="delSp modSp new">
        <pc:chgData name="Clare Kenny" userId="2e93c474-4982-491a-ae7b-34408ed9a6f3" providerId="ADAL" clId="{1A0A2EFC-44C0-EC45-8E91-42BDB6D8BE7A}" dt="2022-09-14T12:45:54.918" v="1780" actId="20577"/>
        <pc:sldMkLst>
          <pc:docMk/>
          <pc:sldMk cId="123578916" sldId="280"/>
        </pc:sldMkLst>
        <pc:spChg chg="mod">
          <ac:chgData name="Clare Kenny" userId="2e93c474-4982-491a-ae7b-34408ed9a6f3" providerId="ADAL" clId="{1A0A2EFC-44C0-EC45-8E91-42BDB6D8BE7A}" dt="2022-09-14T12:45:54.918" v="1780" actId="20577"/>
          <ac:spMkLst>
            <pc:docMk/>
            <pc:sldMk cId="123578916" sldId="280"/>
            <ac:spMk id="2" creationId="{3E0C4E1A-C709-894A-B8DA-5D3A4C12AB79}"/>
          </ac:spMkLst>
        </pc:spChg>
        <pc:spChg chg="del">
          <ac:chgData name="Clare Kenny" userId="2e93c474-4982-491a-ae7b-34408ed9a6f3" providerId="ADAL" clId="{1A0A2EFC-44C0-EC45-8E91-42BDB6D8BE7A}" dt="2022-09-14T12:41:07.272" v="1620" actId="478"/>
          <ac:spMkLst>
            <pc:docMk/>
            <pc:sldMk cId="123578916" sldId="280"/>
            <ac:spMk id="3" creationId="{515A1014-0B6E-A344-8BC7-7B4D6A05DB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6020F1-C949-4022-8E41-7AE95348F6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6D4CF-B728-4687-9AE7-B71DBA4C7E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24CC42-DC22-4721-809F-F41641B7D58B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0F463C-B6E9-4B99-838A-4730AE885C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A8F694-26CA-44B3-965F-4A6304B76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6716F-D63F-4F1A-A83A-140150C5A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E45B-4BB0-4556-B4B3-9468AD139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4591C-7F71-4BCF-BAA9-C54C4782958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DD542E1-7E7B-4F09-B3B1-28514F46C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D6D7B20-FF00-4980-951D-B845A38768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Start each theme with a topic web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519695E-4F81-4685-8907-C770D5F7E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1F41F-A646-421E-9D44-38C6A667B0E2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2E5AD68-8F0D-4F18-9358-D9FD33F2C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6E56FA0-A527-4F33-B44D-3AC8FEED4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Play based, free choice and structured activities, small and large group work.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490887F-92BE-4170-A8A0-53B58945A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EFBE4-BFEE-4BC4-ADA0-5BBB43D758E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C13E46EF-3089-4C3A-97B1-A08449B27A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C636AA-F7FF-4D35-8BE8-696CA7C6A4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Key words – practise at home, children not to write in homework diary. Guided reading activity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22752C1-9C04-40AC-86C0-04D1868DF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112B8-1782-4DC1-ADC0-783F2B84180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2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048044B-E26D-44AC-B3C1-272824D1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1ACA-37F4-464B-8A78-EB5B80660BF9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4CA0E12-1665-4CF4-9A34-FF050B53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C108602-D9D4-488B-9CCB-597FE91C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95876-3C7B-4623-B132-9DFD85C7FD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34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E5B258F-1370-4495-B5B0-4590F3F4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3FE4-CA2D-49E7-9819-DD6DF50CEE80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FEF674D-66AE-47AD-B148-156CF5A0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126D673-4B71-49D5-A1A0-89FFA6FB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B964-738C-49F9-9CAA-F1CB96A77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475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C58910A-3EC1-43AF-B010-E5FCC6B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685F-2469-42B8-BE2C-57DBCD750D84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FE0CF8-F23B-4CB8-9238-CAED4B57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30E5B21-4225-48D3-AF3B-5A48011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08817-B9E4-4055-A9F6-DD53BC11D44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98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3CFB3BB-CA79-4299-8302-D54D4A74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250A-17AA-4428-8504-EF1546A6E529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104C455-CE58-4CD8-BD5A-A2B452C5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761F52D-EF2B-4F1C-B039-EE880F46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779F1-240D-4D77-B647-5B06FA11757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6532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83093C0-CA17-4019-AB05-FC501015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E3E6-0BFC-47C7-8F8C-D3ABF4C148E1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C5DD80-F44E-4007-81B4-842BCE19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979328D-5FA2-4B41-88AB-D78691B4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C54F-ADE2-4E33-B90E-F283076C6AF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920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AE3D7C8-5B04-4E21-B6CB-801E74AE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97F2-6CA8-445D-BC2A-E55F78F74673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BCD1047-5CB2-4C3B-9D51-32329B96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214FCA9-A56C-4248-A9AD-CD1C00F2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0FDDB-9486-4CE8-A84A-36E6F09F8C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994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3BEBC5C-20F3-47F5-B876-CE58C4C9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3FB4-E89D-4004-B73B-3E079249F1BE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FE67762A-7376-4311-B8FC-660A6DA7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52DBF5A-DB3C-49CD-AAEC-978EC50A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CCC35-E937-43C0-A93F-7D6955F9462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836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6FF1145-2847-4B60-92A9-1EB8C439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652F-CFFA-4C02-8B81-1C17DFE44C8D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942EFCB-CA7B-4B3B-B3B3-19368E70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7599052-44EB-4B88-B49D-A00BF1C5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A6603-D199-440C-90BB-97AC5DF58CF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361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20F7A05-24A0-4221-BD68-DC38386F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79FB-4342-4C36-A884-AD71DD6BFBBA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CF9DBE2-0750-48FC-83CE-AF22AE44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DBE32BA-4BD3-46A4-9BCF-C444273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B2AD-3308-4A55-BA7D-D731E0CC234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275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141E63F-CBB9-499A-BC83-0B5082A0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4815-6D97-4C97-BCA5-12E7A175414B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89940BD-E043-473E-BEB3-9DF1D981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CF59C5C-35E6-4848-95AB-F3EECDFC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3133-6970-4EFA-AE12-D79AB1CD054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0257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CFBCD7F2-AC41-4BC4-A167-B0B3931BC6E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66D61F5-F339-409D-9CB8-779AC279FBC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8994445-B88A-4D59-BB5B-AA4497F8B7D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EDB52C-D787-4259-BF4B-A401FF1388F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90C7AFC-08E2-455A-9C5E-45FB6230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2EBF-1F23-4A33-9E16-4054D4CE171A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05A4DA2-32B9-4303-8999-1F0C5F6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89EEA40-E1AA-43E9-AA04-24A5606D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A9437CF-3AB6-413F-96BB-04FB64220C7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40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B78478E-CA7B-40E8-8BE0-A1FC00D1758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119CD8-DA4C-4DED-9CA4-0FC57BE61D7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A3E0A0E-47FA-4161-977C-F99E4B1CBE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CEF086C-2EA7-416D-8649-5B54BC3CF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70F4DBC-129F-4112-BC98-F758D3401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23D04-B65C-44AE-B4D6-33B301F72E6D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BFAE73F-DFC8-4A7C-AADB-2027E19B3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5E5F911-C6CB-4DFE-B561-CB3E45D92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E8C88368-F127-4060-80AC-EDD718E76FAD}" type="slidenum">
              <a:rPr lang="en-GB" altLang="en-US"/>
              <a:pPr/>
              <a:t>‹#›</a:t>
            </a:fld>
            <a:endParaRPr lang="en-GB" altLang="en-US" dirty="0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D56C1E55-4F47-493F-9B54-F9B4BEB0297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A9E5A30-78A7-4086-8C54-06F18CB98A5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CC1ADE-DDB2-4F94-B72B-2D8995B32B5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7" r:id="rId9"/>
    <p:sldLayoutId id="2147484065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imgres?start=174&amp;cr=countryUK|countryGB&amp;sa=X&amp;hl=en&amp;biw=1280&amp;bih=680&amp;tbs=ctr:countryUK|countryGB&amp;tbm=isch&amp;tbnid=xQ4cr6s9kTLirM:&amp;imgrefurl=http://kiddley.com/2006/10/03/homework-supply-kit/&amp;docid=se-2a9miHt3B-M&amp;imgurl=http://kiddley.com/wp-content/uploads/2006/10/homework01.jpg&amp;w=350&amp;h=197&amp;ei=3TIuUqTNFu-w7AbIvIHYCQ&amp;zoom=1&amp;iact=rc&amp;page=7&amp;tbnh=134&amp;tbnw=235&amp;ndsp=35&amp;ved=1t:429,r:80,s:100,i:244&amp;tx=101&amp;ty=8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imgres?rls=com.microsoft:en-gb:IE-SearchBox&amp;biw=1280&amp;bih=680&amp;tbm=isch&amp;tbnid=E-Vh3P_LkUUdtM:&amp;imgrefurl=http://www.wikihow.com/Grow-a-Sunflower-in-a-Pot&amp;docid=7mLxyNIR6h8mpM&amp;imgurl=http://pad2.whstatic.com/images/thumb/f/fc/How-to-Grow-a-Sunflower-in-a-Pot-Intro.jpg/220px-How-to-Grow-a-Sunflower-in-a-Pot-Intro.jpg&amp;w=220&amp;h=222&amp;ei=vdwsUsiXEpDg7QamtYHAAQ&amp;zoom=1&amp;iact=rc&amp;page=1&amp;tbnh=161&amp;tbnw=160&amp;start=0&amp;ndsp=29&amp;ved=1t:429,r:21,s:0,i:148&amp;tx=108&amp;ty=11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FEFC-2BAD-42C9-B398-028FCFFAF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95" y="147782"/>
            <a:ext cx="7851648" cy="1930399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tx2"/>
                </a:solidFill>
              </a:rPr>
              <a:t>Supporting Children’s Learning at Home</a:t>
            </a:r>
            <a:endParaRPr lang="en-GB" sz="6000" dirty="0">
              <a:solidFill>
                <a:schemeClr val="tx2"/>
              </a:solidFill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63EEA21E-1445-41BD-BE98-86403FB8A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1006763" y="4562749"/>
            <a:ext cx="1006764" cy="1487069"/>
          </a:xfrm>
        </p:spPr>
        <p:txBody>
          <a:bodyPr/>
          <a:lstStyle/>
          <a:p>
            <a:pPr marR="0" algn="ctr" eaLnBrk="1" hangingPunct="1"/>
            <a:endParaRPr lang="en-GB" altLang="en-US" sz="32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thehenrybrothers.files.wordpress.com/2011/11/teacher-degree.jpg">
            <a:extLst>
              <a:ext uri="{FF2B5EF4-FFF2-40B4-BE49-F238E27FC236}">
                <a16:creationId xmlns:a16="http://schemas.microsoft.com/office/drawing/2014/main" id="{54537D7F-C098-4E77-B424-35C37D8B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69" y="2500074"/>
            <a:ext cx="2448286" cy="23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42E64A8-B8E9-486F-AC2F-DF53752D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8000" dirty="0"/>
              <a:t>Homework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CEB63C6-9202-4F53-8F36-D844B9C5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Sound that the children have learnt</a:t>
            </a:r>
          </a:p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Words to blend </a:t>
            </a:r>
            <a:endParaRPr lang="en-GB" alt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Tricky words which can not be blended</a:t>
            </a:r>
            <a:endParaRPr lang="en-GB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A tricky word is a word which cannot be sounded out, but one they need to remember, e.g. the, go, no. </a:t>
            </a:r>
          </a:p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https://</a:t>
            </a:r>
            <a:r>
              <a:rPr lang="en-GB" altLang="en-US" sz="2400" dirty="0" smtClean="0">
                <a:solidFill>
                  <a:schemeClr val="tx2"/>
                </a:solidFill>
              </a:rPr>
              <a:t>www.youtube.com/watch?v=TvMyssfAUx0</a:t>
            </a:r>
          </a:p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Reading books ( each day then on the day written in the sticker on the book)</a:t>
            </a:r>
          </a:p>
          <a:p>
            <a:pPr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Each half term a Pic and Mix home learning sheet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/>
          </a:p>
        </p:txBody>
      </p:sp>
      <p:pic>
        <p:nvPicPr>
          <p:cNvPr id="12292" name="il_fi" descr="http://t2.gstatic.com/images?q=tbn:ANd9GcQEzPoCIIBZLRh7R4ITQrEtM9Kx5m0dpy__RUTVtmT1HXT9jzkiMKuPqs6s">
            <a:extLst>
              <a:ext uri="{FF2B5EF4-FFF2-40B4-BE49-F238E27FC236}">
                <a16:creationId xmlns:a16="http://schemas.microsoft.com/office/drawing/2014/main" id="{65D16163-20DD-4E3A-94BE-48B13A1C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s://encrypted-tbn0.gstatic.com/images?q=tbn:ANd9GcRvgHnTWPeQYh4exxl_5hz8lNqYtXTtDYA2yxsSbbzyZ-4OgF7o">
            <a:hlinkClick r:id="rId4"/>
            <a:extLst>
              <a:ext uri="{FF2B5EF4-FFF2-40B4-BE49-F238E27FC236}">
                <a16:creationId xmlns:a16="http://schemas.microsoft.com/office/drawing/2014/main" id="{631BDA4E-2040-4B0B-A510-1C385512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9275"/>
            <a:ext cx="18716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94178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D0F6D58-E7DB-4010-A83F-E67FB4E0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8000" dirty="0"/>
              <a:t>E-safety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D9F3551-E575-4FE5-A126-5D03DFA8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712"/>
            <a:ext cx="8229600" cy="4389438"/>
          </a:xfrm>
        </p:spPr>
        <p:txBody>
          <a:bodyPr/>
          <a:lstStyle/>
          <a:p>
            <a:pPr eaLnBrk="1" hangingPunct="1"/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>
                <a:solidFill>
                  <a:schemeClr val="tx2"/>
                </a:solidFill>
              </a:rPr>
              <a:t>Please be aware of what your child is looking at online and what games they are playing. </a:t>
            </a:r>
          </a:p>
          <a:p>
            <a:pPr eaLnBrk="1" hangingPunct="1"/>
            <a:r>
              <a:rPr lang="en-GB" altLang="en-US" sz="3600" dirty="0">
                <a:solidFill>
                  <a:schemeClr val="tx2"/>
                </a:solidFill>
              </a:rPr>
              <a:t>Try to limit the amount of time spent on IPads, computers etc.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4E1A-C709-894A-B8DA-5D3A4C12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69" y="5052157"/>
            <a:ext cx="8229600" cy="1143000"/>
          </a:xfrm>
        </p:spPr>
        <p:txBody>
          <a:bodyPr/>
          <a:lstStyle/>
          <a:p>
            <a:r>
              <a:rPr lang="en-GB" sz="4500" dirty="0"/>
              <a:t>Finally, if you ever have any worries or concerns, please come and speak to us.  </a:t>
            </a:r>
            <a:r>
              <a:rPr lang="en-GB" sz="4500" dirty="0">
                <a:solidFill>
                  <a:srgbClr val="FFFF00"/>
                </a:solidFill>
              </a:rPr>
              <a:t/>
            </a:r>
            <a:br>
              <a:rPr lang="en-GB" sz="4500" dirty="0">
                <a:solidFill>
                  <a:srgbClr val="FFFF00"/>
                </a:solidFill>
              </a:rPr>
            </a:br>
            <a:r>
              <a:rPr lang="en-GB" sz="4500" dirty="0">
                <a:solidFill>
                  <a:srgbClr val="FFFF00"/>
                </a:solidFill>
              </a:rPr>
              <a:t/>
            </a:r>
            <a:br>
              <a:rPr lang="en-GB" sz="4500" dirty="0">
                <a:solidFill>
                  <a:srgbClr val="FFFF00"/>
                </a:solidFill>
              </a:rPr>
            </a:br>
            <a:endParaRPr lang="en-US" sz="4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l_fi" descr="http://www.netns.ie/wp-content/uploads/2013/04/Thank-you-logo.jpg">
            <a:extLst>
              <a:ext uri="{FF2B5EF4-FFF2-40B4-BE49-F238E27FC236}">
                <a16:creationId xmlns:a16="http://schemas.microsoft.com/office/drawing/2014/main" id="{59B6C12C-365E-4BC0-BCE2-515A06E3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553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7D5AD47-1475-4C85-943D-F2C7C374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8000" dirty="0"/>
              <a:t>Class Themes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5BFDE8C-D99C-442F-BED3-E32FF14F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249488"/>
            <a:ext cx="8229600" cy="4389437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chemeClr val="tx2"/>
                </a:solidFill>
              </a:rPr>
              <a:t>Ourselves</a:t>
            </a:r>
            <a:endParaRPr lang="en-GB" altLang="en-US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chemeClr val="tx2"/>
                </a:solidFill>
              </a:rPr>
              <a:t>Celebrations</a:t>
            </a:r>
            <a:endParaRPr lang="en-GB" altLang="en-US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chemeClr val="tx2"/>
                </a:solidFill>
              </a:rPr>
              <a:t>We love Stories</a:t>
            </a:r>
            <a:endParaRPr lang="en-GB" altLang="en-US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chemeClr val="tx2"/>
                </a:solidFill>
              </a:rPr>
              <a:t>Bears </a:t>
            </a:r>
            <a:endParaRPr lang="en-GB" altLang="en-US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chemeClr val="tx2"/>
                </a:solidFill>
              </a:rPr>
              <a:t>Growth</a:t>
            </a:r>
            <a:endParaRPr lang="en-GB" altLang="en-US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chemeClr val="tx2"/>
                </a:solidFill>
              </a:rPr>
              <a:t>When I grow up</a:t>
            </a:r>
            <a:endParaRPr lang="en-GB" altLang="en-US" sz="3600" dirty="0">
              <a:solidFill>
                <a:schemeClr val="tx2"/>
              </a:solidFill>
            </a:endParaRPr>
          </a:p>
        </p:txBody>
      </p:sp>
      <p:sp>
        <p:nvSpPr>
          <p:cNvPr id="5124" name="AutoShape 2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0FB98AFF-787E-4A98-B381-911C5DC22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5125" name="AutoShape 4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2E79FBA0-E310-4BBF-B4B0-B8B99C82E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pic>
        <p:nvPicPr>
          <p:cNvPr id="5126" name="il_fi" descr="http://www.lldpartnership.co.uk/wp-content/uploads/2011/05/Transport.jpg">
            <a:extLst>
              <a:ext uri="{FF2B5EF4-FFF2-40B4-BE49-F238E27FC236}">
                <a16:creationId xmlns:a16="http://schemas.microsoft.com/office/drawing/2014/main" id="{5A712B15-9B28-442B-A1DE-EDA3EAA7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6" y="1794405"/>
            <a:ext cx="1455997" cy="9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https://encrypted-tbn1.gstatic.com/images?q=tbn:ANd9GcSgCZp-8gtLZ3tp4zp9oMa8pKx8n924wkJtdP7DM9uRwqh1VwGv">
            <a:hlinkClick r:id="rId4"/>
            <a:extLst>
              <a:ext uri="{FF2B5EF4-FFF2-40B4-BE49-F238E27FC236}">
                <a16:creationId xmlns:a16="http://schemas.microsoft.com/office/drawing/2014/main" id="{67514A5A-FF97-450C-8A1D-50F28331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96" y="2881191"/>
            <a:ext cx="11443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l_fi" descr="http://brighton-hove.dbprimary.com/brighton-hove/primary/fairlight/arenas/traditionaltale/web/fairytalescene.jpg?width=640&amp;height=480&amp;scale=LIMIT_MAXSIZE">
            <a:extLst>
              <a:ext uri="{FF2B5EF4-FFF2-40B4-BE49-F238E27FC236}">
                <a16:creationId xmlns:a16="http://schemas.microsoft.com/office/drawing/2014/main" id="{F836CAA1-6EA2-471D-B4E1-3B17268E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70" y="3339306"/>
            <a:ext cx="1166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6382B-2278-EA4A-9A42-1A36CA1C481D}"/>
              </a:ext>
            </a:extLst>
          </p:cNvPr>
          <p:cNvSpPr txBox="1"/>
          <p:nvPr/>
        </p:nvSpPr>
        <p:spPr>
          <a:xfrm>
            <a:off x="4174196" y="29741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45729-F7A0-A841-B8AD-2560633E16A6}"/>
              </a:ext>
            </a:extLst>
          </p:cNvPr>
          <p:cNvSpPr txBox="1"/>
          <p:nvPr/>
        </p:nvSpPr>
        <p:spPr>
          <a:xfrm>
            <a:off x="5238750" y="4777315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Each half term a home learning pic and mix</a:t>
            </a:r>
          </a:p>
          <a:p>
            <a:pPr lvl="0"/>
            <a:endParaRPr lang="en-GB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5601EA59-CE21-43A0-B4DD-9DBD1179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389438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Personal, Social and Emotional Development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Literacy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Communication and Language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Mathematics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Understanding the World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Physical Development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Expressive Arts and Design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F705BD89-1398-4A81-91CC-1F8270C9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400" dirty="0"/>
              <a:t>We follow the Foundation Stage Curriculum in Reception which is made up of 7 </a:t>
            </a:r>
            <a:r>
              <a:rPr lang="en-GB" altLang="en-US" sz="3400" dirty="0" smtClean="0"/>
              <a:t>areas</a:t>
            </a:r>
            <a:endParaRPr lang="en-GB" altLang="en-US" sz="34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81665-F8B2-AF4F-A1F1-2B3234300922}"/>
              </a:ext>
            </a:extLst>
          </p:cNvPr>
          <p:cNvSpPr txBox="1"/>
          <p:nvPr/>
        </p:nvSpPr>
        <p:spPr>
          <a:xfrm>
            <a:off x="3660856" y="25048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3E7B82-801F-47BD-BB7D-4517415B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4100" dirty="0"/>
              <a:t>Examples of End of Year Achievements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42ADB58-144F-4802-8C51-003F0376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59" y="1501042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To listen attentively and respond to what they hear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Participate in small group, class and one-to-one discussions 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Demonstrate strength, balance, coordination when playing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Hold a pencil effectively in preparation for fluent writing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Begin to show accuracy and care when drawing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Be confident to try new activities and show independence, resilience and perseverance in the face of challenge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Explain the reasons for rules, and know right and wrong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Work and play cooperatively and take turns with others 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Demonstrate an understanding of what has been read to them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Read aloud simple sentences and books that are consistent with their phonic knowledge, including some common exception words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Write simple phrases and sentences that can be read by others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Have a deep understanding of number to 10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Recall number bonds to 5, and some number bonds to 10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Explore and represent patterns within numbers up to 10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Know some similarities and differences between things in the past and now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Explore the natural world around them, making observations and drawing pictures of animals and plants</a:t>
            </a:r>
          </a:p>
          <a:p>
            <a:pPr eaLnBrk="1" hangingPunct="1"/>
            <a:r>
              <a:rPr lang="en-GB" altLang="en-US" sz="1400" dirty="0">
                <a:solidFill>
                  <a:schemeClr val="tx2"/>
                </a:solidFill>
              </a:rPr>
              <a:t>Sing a range of well-known nursery rhymes and songs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Building vocabulary and speaking skills is key to all aspects of children’s development</a:t>
            </a:r>
          </a:p>
          <a:p>
            <a:r>
              <a:rPr lang="en-GB" dirty="0" smtClean="0"/>
              <a:t>Talk  with your child all the time- on the way home, during meal times, when out and about</a:t>
            </a:r>
          </a:p>
          <a:p>
            <a:r>
              <a:rPr lang="en-GB" dirty="0" smtClean="0"/>
              <a:t>Comment on the things they see and encounter</a:t>
            </a:r>
          </a:p>
          <a:p>
            <a:r>
              <a:rPr lang="en-GB" dirty="0" smtClean="0"/>
              <a:t>Play word games – how many colours can you name, things you would find at..</a:t>
            </a:r>
          </a:p>
          <a:p>
            <a:r>
              <a:rPr lang="en-GB" dirty="0" smtClean="0"/>
              <a:t>Read together talk about any new words in stories</a:t>
            </a:r>
          </a:p>
          <a:p>
            <a:r>
              <a:rPr lang="en-GB" dirty="0" smtClean="0"/>
              <a:t>Play games</a:t>
            </a:r>
          </a:p>
          <a:p>
            <a:r>
              <a:rPr lang="en-GB" dirty="0"/>
              <a:t>https://home.oxfordowl.co.uk/building-a-strong-vocabulary-how-to-help-at-home/</a:t>
            </a:r>
          </a:p>
        </p:txBody>
      </p:sp>
    </p:spTree>
    <p:extLst>
      <p:ext uri="{BB962C8B-B14F-4D97-AF65-F5344CB8AC3E}">
        <p14:creationId xmlns:p14="http://schemas.microsoft.com/office/powerpoint/2010/main" val="111340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GB" dirty="0" smtClean="0"/>
              <a:t>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128000" cy="3371272"/>
          </a:xfrm>
        </p:spPr>
        <p:txBody>
          <a:bodyPr/>
          <a:lstStyle/>
          <a:p>
            <a:r>
              <a:rPr lang="en-US" dirty="0"/>
              <a:t>Phonics is </a:t>
            </a:r>
            <a:r>
              <a:rPr lang="en-US" b="1" dirty="0"/>
              <a:t>a method of teaching children how spoken words are composed of sounds called phonemes and how the letters in words correspond to those phonemes</a:t>
            </a:r>
            <a:r>
              <a:rPr lang="en-US" dirty="0"/>
              <a:t>. The process of reading involves decoding or 'breaking' words into separate phonemes, so that meaning can be </a:t>
            </a:r>
            <a:r>
              <a:rPr lang="en-US" dirty="0" smtClean="0"/>
              <a:t>gained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43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at St Mary’s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follow Red Rose Phonics</a:t>
            </a:r>
          </a:p>
          <a:p>
            <a:r>
              <a:rPr lang="en-GB" dirty="0" smtClean="0"/>
              <a:t>We have a daily taught phonics session </a:t>
            </a:r>
          </a:p>
          <a:p>
            <a:r>
              <a:rPr lang="en-GB" dirty="0" smtClean="0"/>
              <a:t>Recap </a:t>
            </a:r>
            <a:r>
              <a:rPr lang="en-GB" dirty="0"/>
              <a:t>what  has been learnt</a:t>
            </a:r>
          </a:p>
          <a:p>
            <a:r>
              <a:rPr lang="en-GB" dirty="0"/>
              <a:t>Teaching of a new sound</a:t>
            </a:r>
          </a:p>
          <a:p>
            <a:r>
              <a:rPr lang="en-GB" dirty="0"/>
              <a:t>Time to blend ( read) or segment (spell with new sound)</a:t>
            </a:r>
          </a:p>
          <a:p>
            <a:r>
              <a:rPr lang="en-GB" dirty="0"/>
              <a:t>Use new </a:t>
            </a:r>
            <a:r>
              <a:rPr lang="en-GB" dirty="0" smtClean="0"/>
              <a:t>skills- in groups games, 1-1 with and adult and in continuous provisions</a:t>
            </a:r>
          </a:p>
          <a:p>
            <a:r>
              <a:rPr lang="en-GB" dirty="0"/>
              <a:t>home/https://home.oxfordowl.co.uk/building-a-strong-vocabulary-how-to-help-at-home/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1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games to play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163"/>
            <a:ext cx="9014691" cy="5361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6945" y="6858000"/>
            <a:ext cx="914400" cy="447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96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9EB4903-E478-4994-91B0-43161550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754062"/>
          </a:xfrm>
        </p:spPr>
        <p:txBody>
          <a:bodyPr/>
          <a:lstStyle/>
          <a:p>
            <a:pPr algn="ctr" eaLnBrk="1" hangingPunct="1"/>
            <a:r>
              <a:rPr lang="en-GB" altLang="en-US" sz="4500" dirty="0"/>
              <a:t>Reading</a:t>
            </a:r>
          </a:p>
        </p:txBody>
      </p:sp>
      <p:sp>
        <p:nvSpPr>
          <p:cNvPr id="11267" name="AutoShape 5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FC89A524-4AB1-466A-AE32-E855DFD27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68" name="AutoShape 7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2332A6F0-7F98-4056-9452-2CD76937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69" name="AutoShape 9" descr="data:image/jpeg;base64,/9j/4AAQSkZJRgABAQAAAQABAAD/2wCEAAkGBxQSEhQUEhQWFhUXFxYXGBgYFxYcGhgYHBUWGBgfGRkZHSggGBwlHBcXITEhJSkrLi4uFx8zODMsNygtLisBCgoKDg0OGxAQGywlICQsLCwsLCwsLCwsLCwsLCwsLCwsLCwsLCwsLCwsLCwsLCwsLCwsLCwsLCwsLCwsLCwsLP/AABEIALUBFwMBEQACEQEDEQH/xAAbAAACAgMBAAAAAAAAAAAAAAAABgQFAQMHAv/EAEEQAAIBAgQDBQYDBgUEAgMAAAECAwARBBIhMQUGQRMiUWFxBzKBkaHRFEKxIzNSYoLBcpLh8PFDorLCFSRTY3P/xAAaAQEAAwEBAQAAAAAAAAAAAAAAAwQFAgEG/8QANhEAAgIBAwMDAgQFBAIDAQAAAAECAxEEITEFEkETIlEyYSNxgZEUUqGx8BUzQsEG4SRi0Rb/2gAMAwEAAhEDEQA/AO40AUAUAUAUAXoAoAoAoAoAoAoAoAoAoAoAvQBQBQBQBQBQBQBQBQBQBQBQBQBQBQBQBQBQBQBQBQGL0BpxGKRBd2Ar2MZS4RxKyMVuU+I5lVfdUt66Vbjo5+SlPXxjwslbLzdINo1+ZqeOgT5ZWl1OXiJ5j52OzQ3P8ra/K1JdOxxI5XVmvqiWPD+ccNIQCxjY9HFh/m2+tV7NFbDfBZp6rp7HjOGMCSAi4IIPhVR7cmimmso9UPQoAoAoDF6AC1eNpLIK/F8YjTS+Y+C/esvU9Y09L7c5f2LNelsnvgrpeYz+VB8T9qy7P/IXn2xLUen/ACzUOZX/AIF+ZrmP/kUvMTv/AE2OPqJEXMq/nVh5jWrdXXoP64tEM+nT/wCLyWuEx8cnuMD5dflWvRq6r1mDKdlM63iSJOarK3IwvQGaAKAKAwTQETiPEooFzSuEHn/YbmvUiWmiy6XbWsipjPaFCP3cbv5nuj6617g2aegXy+uSRVye0eW+kMY9WP2r3tRc/wD56CW82bcN7SWOjQAkm3cf+xG9O1EE+gJLMZ/uXnDOe8LKQGYxMejiw/zDSnYzNv6VqKl3cr7DPHKGAIIIOxG1cGe008M9XoeBegM0AUBg0BB4ljMgsou36VLXDuILrewooMK873NyL94k/QfarrshWsIoKudr3LSDgMQN2Bb12+VVJambLcdHBE0cOiH/AE0/yr9qic5vyTKmtbYA8Oi//En+VftXvqT+Tz+Hq/lRS8W5Ow8tyoMbHqu3xU6VYq11lfO6KOo6VTbxs/sKuIXGcMIIYNFm0GpU6eH5NPPer0Xp9VzszMcdVoXs8xHngHG48VHmQ2Ye8vVT9vOsy+iVMsM3dNqYXxyuS1FQlozQBQGuVwoJOw1riyari5MJZeBb4nxBnOUXVdrdT6/avjeodQuvs7ILC428mpRRCC7pG/B8EuP2mhvsPCrek6H3QzcyO3WYeIG5kiQ5I4hI436gepO1WnDS1P06a+9/c4U7JbzlhHmRZhr+HiI8Ba9d9mois+hD8gpV5x6jM4doZv2bRhGGpQix9RbepKf4bUr05R7X5WMfseTV1XvjLK+SJjOXStmhY3HQnX4H71Uv6NKD79M2vsWKuoJrttR54Zx5lfs5/G2bax8/Lzr3R9UnCfpahHuo0MJR9Sr9hmU19D3efBlPJ7roBQBQC7zLx/sFKoM0hF7b5QTYEgam52HWuki9odH68vc8RELAYHEcQmLMSwBGdidhfoPGwOgr0+nu1Gn0FXbDl8DrgeR8Mhu6l/Inuj0HX415k+fu6xqJ7J4LqLg2HUWEEQH+BftXmSi9Vc39b/dkXicOFhVWeKIXdFHcW+ZmsLaUWWd1zvteFJ8Z5K/jPI2GnzFQYnOuZNid9VOhr3uaLGm6rdTs919xPxEGO4UcyvmhzC25RtOq/kv5HfxqVYkjTjZpdasNYkPvLPMceMjuvdce+hOqn+486ilDtMTV6SzTyw+C8FclUzQGK8BD4pjhChc+gHiegqSuHfLBFdaq45ZXcPDTEO23U+J6WqxZiv2oqUp2+6RdIoG2lVG2+S8koo0zY2NPedR6kV0q5y4Rw7a48yIw45B1kUanc+Z/5qR6ezjBH/GUpZb2NsXE4mICyKxNzoQdBb7iuHVOPKZ1HUVS4aZvgnVxdTcXIv5jf1rhprZksZKazExicOsisjqGUixB617GTTytjyUIzWGc941w+Th8wnhIyHuqouCxN9GABBAArVrtWoj2z5MC6iWis9SHD8DrwDjCYqESLvsy9VbqDWbfVKqWGbWnvVsU0WlRlgwTXgKPinECz9kgvuD5m2wr5vqfUZu1aepfmXqaEo98idw7B5VGb3tz5enhWj07RKipd+8nuQXWd0tuDPEZyoCr77mw8vE/CpNddKMVXB+6WxzTBNuT4RU/jip7OBb2NibXLHrWFbrLKZ+hpll+X8l1URku+xhPjcUBfKR/RXctd1JLMoYPY06ZvGTxG/4qM/lnj1BGl/8ASpq5rW09z9tkfjk9nH+FnjmLLTguP7ZO9o6nK48DWtodT60Pd9S2ZT1NPpT24fB44vwlZQSoAe25G/kfvUWu0ELoOSXuOtNqpVvfgqeB8UMbiGT3blQxN7N4X8Kz9BrHVNUWMu6vTKyHqwGyvozICh4yBxria4eJpG2A0HiegFEifT0u61QXkR+BxzY+cSyAiNTct0JBOUL4EXOoNd5N7VuvQ1uuO7f+M6Fh4FQWVQB4AAVzk+dlKUnlsMS+VGb+FSfkL0Qrh3TUflit7O+KyYiOTtWLFWuCfBhe3oDevWavV9JDTziorlEL2oTlfwoG3aZvitrfrXsSXosFL1M/yjyu1cmGzXi8MsilHUMrCxB2IotjqEnF5TOZcycIfh8y4iAgL7qBbqxY3srAAhwB5DQVNF9ywbun1EdVD0rOR65V44uMhWQaMO66/wALfbqKjnHDMjVad0Wdr/Quq4K55NeAVeK47tsT2KKWCKbkMQA5uLaaXsLa+NX6q+yv1H+hkX3Ky5VL9S/DrDGCxAAGvr971TadkjRzGqG5oKPMLklE8PzEefhUicYfdnDU7FlPCI8mEgUsrKMwXMCxvmFunxrpTsbWCKVdSTT5KdexMUaZU7R75mIHcW5ux87bVYfqd7ks4Kf4Xp9jx/6K3iX4awGVVLnNcXvHGNBax1dgL26Zqlr9aW+f/ZU1D06xxvzjwSYe6R+DnkjU+4jftO0PXLGdVT+bT5Vw3n/djn+hNXhf7Emv6/0JeF5vKMYsUgWTZWUjI506nRbX110qGej7o98HlFmrqOJdlqw/nwxkxuEWaMo3VSMw3W4tdTVaE3CWUaE61bDD3yIfJ18NinjZiqszJZ9LsPcKn8xPeB0G+m1aes/ErU0Y+gbqudbOlVkm8ROJYoRozHoNPM9Kq6q6NVUpMkpqdk1FFdwaEk5yttPG+tz/AL+NZfTK3OfqyRZ1Mkvai6NbiKRBhgLSPIencQeA6n4n9Kqeh3XSsl8YRL3pQUF+ot4VmgkbxDG48Rf++lfIOyzR6xvzk1rFC2pY+BvU3Ar7iEu6CkzFa5F3iQ/DYhZQP2b6Nbp4/f4GsDUw/g9Wror2vk06Wr6HW+VwSJAIsUjr7kwynwzbg/GrbiqtXGyPE+fzIo/iaeUZcw4/IvK1zP8AAtc08PHdkW+4BC7Dre3j51g9V0kcq1eDU0F7XsZccGxPaRqSQSNGt4jx8K1NFb6tWSlqIdljRPY1bIRC5q4h2+JGGjXPkVi9mIAdhYLp1tprsSKlijY0FfpVerL9Bv4Ng+yiRLWIUX2367AX1rhszNRY7LHInCuSIicWb9hN/wDzf/xNekunf40fzX9xX9l+Hy4d3/jfT0VQP1vXrNfr9vdeo/CPPtSwpOHSUf8AScE+jafrauockfRrFG2UP5k8DjBIGVSNiAR8RUb5MmaxJpmyhwROJYFZkZG6ggEbrcWup6HzrqLw8klVrrmpI5zydfB46RGYqjO0R7TTMRcxlT+Zvevt72l6lku5ZNrWtailTXP+ZOohqgMI1zvlUnwBPyr2KyzmUu2LYi8uYFHxCzhmPaFprEWyg3tcgWJudr6fWtK65qr08GHptPGWo9RS5GAxtNKZHBMUdxGn8bD3nP6D51Si1CHbHlmg4Stn6j+mPC+fuGN4obDLp/vZlIqWujO7PLdS+3ESnxkblO0b3SbDXx8BVuEoRl2ooWQsa75FUsBd1QWuxAF9BerE5qMclRRc5JLya8fwKUSiHul2XMNdDv4jypDVxlDv8Iiv0Nin6fL8FO7ywllOYC+VxcgEj8pZdfhfrU/4NmP6FRevS8Pgk4LFpMpjmsATfuxrm02CszBY1AJ063PjUFlcq33w/qW6r42LsnsW/KvGnw8wgmDMHIETsxsF6AalSD4jqbXqtqqa7I+pX+qNHRaiddnpS/Q08/jsMWJt86ICNbgK3esSLai3mDrXuj99Tj8HmvbrvU/k6WjXANZL5N2PCKbmMBykZJF7te1x3d/Pr0rG6qlYlU3jO/7F/RtwzNeCXwSALEtutz9ftVrp1fZSiDUS7rGWFXyALUBScdjyssgAPTXbxF6+Z63FVWwvUc4L2kfcnBs9YXE4hlzZUt0BuCat6XUa22MbO1Yfg4urpjLtye+1XExOhBDbFTup6f8ANWPVhrKZQfK5R52yosjLx8lMJi2CVj70Uij5N9jWepSlok3zGWP2LrilqmvEkNwr6KPBkNEPi8GeJ18QfH+1VtXWp0yRLRPssTKXk6a5kXwy/LUff6VmdGsb74fBf6jXjtl8jJM1gT4An6VvIy0ss5lwDhyTYyPEBmPau8+U6WCltyBZu9bqLab1NLZG7dfKGndbXjB1C1QGEBoeMXOeuJGHDMF9+Q9mtt9d/oD869Rp9Ko9TUKT4ju/0LHl7Adhh4o+qqL+p1P1Jr1lXV3O6+dnyzfxPBLPE8T+66lT8a8Tw8kdNjrmprwVHJWOLwdk/wC8w7GF/wCn3T6EW+teyWNyzrq8Wd64lv8AuMdclIxQ8OW+0dexxSzA3zoFI10Cm7WJGXUH1G9T17rBu9OffVKD8HTcM11U+IB+lQvkxJbNo0cWRjDIEALFGADEgE26kaiva2u9Z4Ib8+nLtE72fzoWK6CQKQQNrDKLrbx6j49a0NfFqOfBjdLsg7GvOC2m42Z5jh8Nrlv2knRddh4+F6gjp1VD1J8eC5ZqXZZ6Ff6suIOHKq+LW94+lQyucnnwWlQlDHkgDDGXDmMe8hI18QdPmKkU/TsUnwyJwdlbivAryB4ZASpDKwIBGhI/WtJyrlDnkxlGdc91x/0XPCxI8jYvEDIqIQuhHjc2Px+dU7e2MfRrec8l2lylJ6i3bHBN5bwgeBnlUft3eQqw/KT3bj0A+dQX2dskk+NizpKoyg3NfU8iPzZwSOCSTI4UARsiXubsWBA66WBvWrpL52JJrJia3TQom3B/oV8UeLxmQN2roraPkLZf6gLn0vXc/SqTSxv9xV610k3lpfYbueYhIozOqsIwQCWXKxzFSQBrezADxtes/SWOPCNTW1xkll74HDhigQxgEkZF1O57o3v1qjN5k2alaxFIo+ZmIlQsBkItce9vrb6fOvnury7bIuf0/wBTW0S7oNLkvuHkGJLbZR+la2klGVMXHgoWpqbySbVZIzFeAj4qFZAVbb1qtqK6r4uuZ3Cc4PKPcUeUAeAtUtUI1xUI+DmT7nkqMJpi5iNggzeulZVW2ssa4xuXZ76eCfOSqC//AEx/+2YEehf7CqyWNKv/ALS/7LWf/kb+I/8AQ4LX0SWEY+cmrFGytfTQ6/Co7PoZ1D6kUXL8IWd7G/d1sSdb2JOn0rK6dCMbpOPlF/Vzk64plxxdWMMoQAuUcKGJAJym1yNQK248lGtrvWeDn3s3xKGYq1hKFZSFtlNsveUga3sb62O4qaxbGx1CE/RUl9LOm1AYhg0PGJeOX8XxJI948MMzeGfQ/qQPga6N2p/wugdn/Key/IdAK5MMwaAUsb/9XHpMv7nEWil192Ufu2Pr7tSco0YP1tM4S5juvuvI2A1GZr+DND0RvaHh1k0Z1UqhIzFgFa5ytoDm2YW8bVNWafT5yinsNnAtMPDYk/s01O57o3v1qKXJQu/3H+ZJxEYZWU7EEG29jXi2aZDKPcmhC5WhEWKaN4sjFnyt3h3CLAW1FrrfXxrU1MnOtSyYGjj2ahwa+2S2wHB58KydmEdVDLe9mZCcwDC1swPUHXXSq0rYWr3F6NFlE12Yx/Uvv/klHvgofMf3FQek3wXVclyRpSM3aQumY+8pIs32NdrOO2a2IZbPug/0BuKMBrh5CfIoR8716qV4kjyWofmOX+hWY3EiSxxbpHECCIg12cjbPbp/KKkhBx2rWX8le25Sw7WlFePJX8U52NmGFiJAGrspsv8ASNvjapo6DDXqNFW/rHtaojx5KCLgGIxkmdpEJdO0Dkkgi+W3dGhHgNqtvVU0x7UnsU4aK/UT7m1v5HXlnl78OO+iq46xyylW82VtAfnWZqNQ7Hs/3SN3SaX0l7ufs2L3NjB8ZZ83ZqqhFIJWSe5sANiLEA6irGn2q/zgoat91/8AnJ0NNhWc+TbjwUXNOHuEcLmsdfSsLrFeFGzGcGloZ7uJY8FcGJcosBcW10186vdOmpULCwVdQmrGT6vEJg14wLLYTLiSrkkM1wb73uf9K+Qvpa6j2WPaRqKxPT5j42LQMzXSLuquhc669QvifM1vxslP8OnhbZKPao+6XJq4jF2ULKnvOQtzuWbS5Pp+lNRXGmlxjy9juqTssy/BFxMI7fDQLtGC5+AsPrVWyCVtVC/47snhJ+lO1+dhhFbZnkLjMloXte9rC29ztVTWz7KZE2ninbHJV8qoBmtqbDMT/H1F+tv7mqPSkt2i1rm3jP8AiL7EJmUg7EEG1bKKCeGcw5YiGHx5R4crdo2Ru8O6Ra1hcWNr6kbmp5PKN7U5t0qlnwdSvUBgFfx3ia4aF5W6DQeLdB869SJ9NRK+xQj5KjkPCkQGZx+0mZnY+Iucvwt+tGXOq2J2quP0xWEM968MzJg0PBFi4S7TcRwzDuSgSxk3sHJNiD0IYD5VJk1pXwVdU1ytn+Rbcm8wfiEaOUZcRD3JFPUjTMPIkGvJwxuV9ZpvSfdF5i90Ml64KJzfnVw+NUPmEaqLKQcsk+pRbbNpvt61Ygtja0icaH/mx0TDe6t9DYafCq75Md8mwivPB4KHHYGw+JEseiSAhgNAX1Nz8x8q0NO1ZDsZjaqEqrVOPD5GjBTZ0VvED521qlOGG0a1U1KOUepcOrWuNv8AfxrxSa4EoKXJExHCY2VhlF2/Md7+tdq6afJFLTVtcFRiOVxuDexJt4jSw/UfKrK1ksYeCo+nwbyboeV4lsbA6MHBFwykki3gRprXEtXN7HsOn1PHctyVwrgiQBLe8qlCRoGW5tmHUjxqKd0pck9GkhUkSsHw6OJnZBlzm5A2v4gdL9a4lOUsZJa6o1tteT1xPGpDGXc2Av8AE2J/tSMHOSSF1qqg2xB5Swz4rFtPIpaJc1u06EkOtgeoFjpoK1NVONdXYuTG0SnZd3vg6UKyDfIvEMMJEK/LyPSq+qp9WtwaO6p+nLuKjgWNObs3JuARr1IP2rC6XrpRt9Gx/Yu6un298Rir6YzwoBf41G7TLkB2FiPU9a+W6vp77NXD01+TNDTThGt9xb4PDiNAo6D/AJr6HS1elWolKybnJs8YyNbq7HRLt8bWv8Na8uhFfiS4Qrbx2rlldy/GXaTEMPfNl8kG1Uumwc3K+XMuPyLeql2RjSvHP5l4TWsURZ5nx18scZJa+tvl+tYHVNVJ/h18mpoaYrM7OC24Jg+yiVSAGt3vWtPQU+lSovnyUtVb6lrkuPBYGrhAc951R8JiExMQsklxIAbAuB3SfPQG/wDJ51LF7G50xR1Fbplz4G/gGPE8Ecl7kr3v8Q0b6g1w9jL1dDpulF+HsLXMEBxvEI8KTaKBBNIOrFjYD5frXawlkuaS3+Fod6+p7IcwAo6AAfAAVHyZfuk/zNOD4jFLfs5Fe2+Ug2od2UWVrMo4JLNQ4KqLmLCu+RZ4y17WzDevcMsS0t8Y9zixW5hcYfi+EkjNjMMki+IJy3Pnr/2VJFd0S9RH1NHKMvHA58RxywoXcgAX38bE1FFZZmVVyskoxOdcpYWTGY1ppFZoVLEdodixzKApJ8jppoKmk+1YNvWShRSoR5fJ1ECoDAPVD0jY/CiRCp9R5Eag11CfayOyHfHBTYKVoWs+g1v4eoFW5xVkcxKVTdLwy9ilDC4II8qptNcmgmnwbBXOEehavQFqAxQ8NWKxKxozuwVVBJJ2Ar2MXJ4RzOajHulsc441jJeIMqqrhMx7NQO862Hea+n9raVrVQhp49ze5gW22ayeEth+4Nw1YIlRQL6FiOrWAJ+m1ZltjnLuZuUVKuCiiwqMmMWoCj41gTfOg/xW8baGvmetaOUV61S3zuXtNan7JknhXEQygMe8NDfrVzpfUa7alCT9y5I9Rp3CWVwWV62clQwDTB69gZq8bwOeCixchxTdnH+7Bu7eNtgKx7LZa2z06/oXL+fsX4QWnh3z+rwi8ijCqABYAWArXhBQiorhFGUnJ9z5KvjXFuzsiauf+0eJrO13UPR/DhvL+xZ0+mc/dLgreX+GlnMj3IvoT1N9CPKqXTtJJ2epPctavUrt7IjTX0JlgaAg8W4es8bRtsdjpoRqCL9Qa9RJRa6Z96OdcJxknD8WRPcIxIew0PgwA/t4109z6rUUV6/Sp08r9/yG6fhqzTxYzDSjOoCtbVZI76g21BG4pnCwfOxm6oOi2P8A6Zv5p4K+LjRFl7MBrtoTmFvI1zFnWg1UdNNzlHu+CAnJ6wtA+GYq8bDOST+0X817dfpXpPLqk7Izjasp8fYlc5JLJGkEOjTPkZv4UALMfpb40RX0LrjN2TW0VnH3KB/ZglhbEOPVF+lrWrvvNCXXJvmCGPH8HgE64yZjeKMKMxGVbZu9tq3ePWuVLwjLqunKDph/yYj8f4lLxFlREcR5z2aqDmkUqbsb6AaHy1sdbVKkoo2NPVXpI90nudD5e4UMNEqADNYFyBbM2UAm3TbaoZSyzE1Nztsci1rkhCgCgIePwYkHn0Nd12ODIbalMoJHkwzaaA6+IP8ArV5dlyKDc6WWWE5hjOj9w/MfOq89LOPBYr1sJbPYsUxiHUOp/qFQOEl4LKtg/KIGJ5kwyXBkFxuACT9BUsNNZPhFezXUV8yKjF89wgHIjsemlgfsKsx6db5KMutVcQTbF/iLYzGShCoI3yD3EBAILNezGxuP0qxX6NEc+Sla9Rq5rK2HvgvCUw6AC7NYAu3vEAWA8h5VmW298sm/RQq4r5LICoiwZoAoDyyg7144prDBQ8R4QQS0drb2+1fK63o9kJOyj9jQo1Ka7JnnA8XZe7ILgddL17oeq2w/DuWcHV2li1mBKM6sc8UgUndW2P2NaPqKySnTPD+JFdVuKxOJ4xKZh+2mAW/upcX9TvS5OW+osSj8J8nUMp/hx3PX/wAzBGoCXsOirYfW1eLq2iqj21vZeEgtJfN5ZGxvGndbwiw6k2v8B8RUd/Up21/gL9+SWvSxhLFpo4HwhmJklvYi1ju/+KuOn6G1y9S471Wpil6cBnVQNq+gSSWEZbeT1XoMUPAoCm5j4CmKjIIGcDuv1Hx8PKuky7o9ZPTT7lx8HPpDieGS6Wsxv4q/kTYG/pXp9PH+G6lX7tmv3GvhPPcElhMDE3idV38Rt8a8aMTU9Euqf4fuQxQ8UhcXWVCPJh968wZcqLYPDi8ldi+a8JGSGmUsNCFDMfoK97WWYdO1Ni2jsyoxPtGw6hsiSMRtoBf57AV6oMtw6JqH9TSFvik+Nx0qoVBB17NT+zVSNGdgbE2OhvuNqkWEi7UtNpYN59y8+ToPAOBJho1AJZwqqXa2aw2A8FHQVFKTZg6jUStk2XFq5IDNAFAFAFAaZ4FcWYAjzom48HMoqSwymxfLit7jFfIi4+9W4ayS+oo2aCD4KmblSU7Mh9b/AGNWI66HlFN9Ns8M1x8lyE96VVGvugnT42r19QivpRxHpE2/c0T8JyPh11fNJ/iNh8hUFmvtlstixT0emDy9xjw2GSMBUUKo6AAeVU5ScnlmpCuMFiKPU06oMzEKBuSQBXLaRJGLk8R3FvHc6wJcJeS21tAfQmondFGrV0i+ay9iom5+boijuk6knvX0HT51x66LS6JjmRHT2iyAjPHGQbXylgR89699dHcuhLGe4tcN7QoMxWVHj8GsSCOh0FwD6V0rosp2dGuSzB5/uNHD+IxTrmidXXxUg/PwqRNMzLKp1vE1hnjE8LjfW1j4j/etUL+mae3ftw/lHVd84FXiOX2/K999xWZZ0OTxifl8lqOtXlGiTl+QndRr5/aqv+g25zkmjr60uCTBy3/G5PkAKtVf+PQ2dkv2Ip69v6YllheFxpsoPmdf97VsUaGile2JTsvnN5bJu1XOCIp+N8zYbC/vZQG6INXP9I29TXEpxXJBbqK61uxN4h7U8rFYYAyjTO7218coU6fG9RO/4KU+pLOyIM3tSmDECOEi/vftLEafLrXivOP9Qk3wTMN7VLkZsPdQt3ZHPd32UrtfKLkj3q6VxJHXtvgaeE87YOchVmCudle6knwBOhPkKkjZFluGprnwy6xmEjmXLIiup6EA1ImW67ZVy7oPDFPiPs/ia/YyNHrfKRmX6m4+dddxtUdetj/uxUvvwykl9neIvo8R+Y+mte9yL8ev0tbxZuwns5mv35kQfygsdrHewFO/BDZ12tLEIF1gvZ7hksZC8h/mNh8hXnezOt6xfPjYaMHg44lCxoqKOigCuTMnOU3mTJArw5wZoAoAoAoAoAoDFqAzQBQGDQEHiXEFhTM2utgPFjsPLavJS7SSip2y7V+pzzF4jEY2UIb3OqpqFUb31/WqkpSnLB9VVDT6Knu/r5GTh/JcVlM1y1tQCbX8yN/pUqoijJu6xc21B7F9h+DQJokMY/pFS9kfgzZ6m6Ty5M3NgIzvGn+VftXvajj1rPl/uV3FOV8NOAHiUECwK90geVq5cEyenXX0vMZCPxXk3E4NmnwcrEAEm1xIABtYXD/KonW47o2aepU6lKvUR3/z9i45I55E9ocQQs2ytoBJ5eTeXXpXULMvDKnUOlypXqV7x/sPOapjGyZFBjBmh6eSaA59zxzfIuaHCg6ErJKuuUjLmUeFgwux8dKrW242Rl6zVyS7YFByjyfJij2037pg9iScxba5G5G/Xw3qOunu3ZV02jlZ7pjvwfkzAxi6xrKRoWch9euh0B+FWY1QjwaVWjpiX8fDYRtFGPRF+1d9qLKrivB5k4VCb3ij1BB7i6g6EU7UPTj8Chx72ZYeUE4cmF+g1ZD6qdR8KidK8FSzQwlvDYVYeM47hEqR4gmSK2iEkgrc+45HvdbeYFcpyi9ysrLdO/dujq/BuKxYqJZYWDKfmD1BHQjwqdSTNSFimu6JYV6dhQBQBQBQBQBQBQBQBQBQBQBQBQGuaTKCToALk+VBhvZciBNxKXHTMkYOQEFdhlAuCx01uCdPMVWcnN4R9FHT16OlTm/c+fuO2AwKxKFA2Fr9asRSSMK26VktyYK9IjFAZoeGDXoMFaHoi87cpKVaeDs0ZSXfMLAWsWdSNj3f71BOG2Ua2i10l+FPdGfZ7zYcQTh5gVkUZkzHVk872uw016g38aVzzsznqWi9PFkN0PYqYyzNAKnPvMRwsOSI/t5LhL/lHU+F/AHc1FbNxWxV1V3ZDbkrOR+DPKz4nEIVDe4rHfNZnYgW0JscpFR1V53ZW0lMpZnNcjriobxuq6EqwHkSLD9asfkaLW2EKXAoE7FXgKwYiILFNGdEZ1AXLIvmR3XGuo3GlcJIrrDWVsxh4fxcM3ZyKYpf4G/Nbco2zj012uBXSkSwsysPZloDXRKFqAgcY4THiUySqCLgg2F1YbEX6ivGsojnWprDOTzSTcFxTZbSK5DFEzBeyGhLJYhWJsAb6FT0NQYcGZ++nltwde4bjknjSWM3RwGB8j/ep08mjGXcsolV6dhQBQBQBQBQBQBQBQBQBQBQBQCvz1xYRRrEveklIAQGxyjVjvp4fGo7ZYWDQ6fp3ZPufCJXK+AMaszCxdr737vTzA3NqQj2o5113fNRXguybVJko48IpcZzVhoyVL5j4KCf00qOVqiXaunX2/Sv3PWD5nw0g0lCnwfun60jbFnlvT9TXzHP5ETifO2Gh0zNIfCMA/UkD615K2KJqelai3xj8yFhvaNhSbOssfmVBH/aSfpXiviyazompitsMZ+H8UhnF4pFf0Oo9RuKlUk+DMtosqeJxaJMiBgQRcEWIPUV6RJ43OT818KOE4gk8RdR+9DNqikN3lJtopW4sLnXpaq049s8n0Gl1HraWVcvyOpYHErKiuhDKwuCDcEeRqz4MGcXGXabnYAXOgG5ocNnNUlPEsW7ImaISoofMQCiXzHqLa7W1zjrqIPqkZr/ABrdvB0tanRpnq1ALnMvBO0y4iJAcREVZb6doAb5G8dNidjao5x+CtdVnE1yjfBLDjoQdQQbEHuyRSDp4q6n/ZFerc6Uo2LPk1wcUkw7LFirEMQsc491ydhIP+m5/wAp6W2pnAU3Daf7l+DXZOBoBf5z4GuKwzqc2YAsuU2JKhrKSAbqb7VzKOUQX1KcWLPsmxuRGwztY27VI30kW5yyd21sucEgXvrqBXFb8EGjlhdrOjLUpeM0AUAUAUAUAUAUAUAUAUAUB4r08RzbnKNMTipASwaARxgAXDGRcy7AkakDX6VXsXczf6dbZTV7fOX+w64vHwYGFO2cIgsi36kKTYAbmwJqXKjHcyVXbqbX2LLe4nYvmN8bJkhQmPWyHd7a3axvbyqB29zxE3K+n16Sn1LXv8rx+RaDl7EyB0aRY0FgoRFCtpfprYbV06pcFZa7T1NTjHL+74IUXIbtFd5AsnRRqvoT9q4VDwWJddSn7Y7EQez6YxkmRBJ0XUj/ADf6U/h3g7/16tTSUdvkq8LyTiWieQqFZbgI17tbe39vGufQeCzPrNKsUEtn5FdVmjAnQSIA1hILjvDpf1Gx00riKlFbF2dmnu9knn7D/wAn+0QNaLGEK2yy7K3+L+E+ex8qsQt+T57X9KdfvqWV8Fh7TYElwiTXDCKRZB7xDCxFrqdNx3ulq6s3iV+mTlC1wf8AyWCb7MsX2uAjJ97NKG21PasSdAB1r2p+046pX6epcfsv7FlzhjxBhJpGBICWOW17N3dL6da7lsjKueIMVfZzy9Hh8RMUYuURYyxBGrHMQAQNLBNRe+lRVoqaOrD7jodTGgeJpgoLMbAAknwA1P0ozxvCyLi8zMcloLCQXiEk0SPIumoQnzGh11qPuIfWl/LsU3MUuV1xYwk0c8JzE5VZJFsQwLIxsQpNmI0qOXOStbs1ZjD/ALjhE8WJgBsHikQGxFwVI61OsSRci1ZErsKz4SVImYvBIcsbNq8b2JCM35lNjYnUEWN7ivDlPsl2+BgFdEwGgOQYO2G40IhqrztITZhq6vYG41tdtV0NxfaoV9ZmJ9l519amNMzQBQBQBQBQBQBQBQBQBQBQHhqeDw5RjJxHxOQYgIP2iujJ5lbdodSLqL+R1FVm8SPpKa3PR5r5w8jvzly9+OgWMMEZXDqxBIuAVNwPJjUtkO5GRoNW9LZ3Y+xQYXl+TCyRywEG3ddSbhHIsbkalTcel6j9PD9pqS6hDUVSqt/QbVTE/wAcIFh+R99b/n286m3MV+l8MzlxI/NCf6ZB/wCxr33BOp7PJ5M2KF/2UJ9JGH6pXnuOu2jzJ/sZixU/5sOB6Sqf1Ar1fcjlGC4ln9Cp43zJgolMWJGhNmjyZv5jcLfTzrlzii3Ro9TZidX7nJeJxnF4txhoSO0IMcYFu6ABc7AXte+3eqo05S2PpqZvT0d1kuDp44T+H4ZDh5DZgFD2OhJJd1BG1wWF6stYjg+cV3qapzj5NnsygVMPJkbMvatYjNly2GULm6Da/iDStbHPUZuViz8G72lq/wCCcxiM5WR27TbKpvp0JvbQ73NdT4MfUvFbIfsvxUTwP2Vwcyl1P5WKi4GgGXQ2O9vSvKnlEWjmnEd6kLpVczFPws/aMVUowLAXIvoLDqbkada8kiOxe0XoOPNJGkGMwUnaOpBXKgV7DUoGb45b3Hna9RZ8YK3qp+2yJFXm38IjwzRykjSBpEYZwdlkYjQrsW1BAvXim0sNEa1ShmM0yk4Dx2LCYiY999f2aqezgBIvKVzvlUFtBe+x8a5jLDIqbYxk3uPXG43xOBzIuWXKk0a5lNpEIkUZlNjqoFwba1M91kv2ZlXlcllwLiS4mCOZNnW9vA7MD4EEEfCuk8okrlmKJ5r1HZzHmLCI2PicyWb8QlgC+YrdQyKBoO8cxY9B4amL/kZ84p2nTUqU0D1QBQBQBQBQBQBQBQBQBQBQHg0PEcz5zwPZ44SmHPG66nX3zbbLdja1xYaXNV7FiSPoenT79PKKlhr+x0bDSB0Vh1UH5irCexgzUk2slVxCT8PN2p/dSWWT+Vh7rehGh9BXGe1lumPrQ9NfUt19/k3vw2xMkEmRmsSLZkb4dL36GusEKs27bF/0z0J8SDYxRstt1kN7+hWvMsdlLW0sGmXFYvKcuHjDa5c0unxst6b/AAeqFK5l/QrOKYzFIA02Iw+FUA3AvIWP9QHyFctvyWaa6pPEYSl/Q53jcb2s10Z8ZOzZULqVjB/kiO/xsNL2NQNqT2NyFXbV7vZH48v9TpfJvLf4RC8hz4iTWV//AFB8BU9cMGBrtX68sR2iuEV/tNduwRFLqDIO0db2WIA9pe2vuk6WN68texJ01fiZf+PwWnIqKMKnZj9nduzNgCy5tGIHU63uASbm2tdV/SQa1t3PPPn8yXzVgu2w0qZc5y3VehYaqCLi4v511JZRn3LMGJ3spmCl4zD2cgRQzXbv5Tufylu9+U38elRVfBU0clukjpFTF8rOY8D2+HljBIJAKkWuHUh1tf8AmUV4zmxZiIHBcZiZWjx2KVpo4O0CdnkQqbZXaRGIJ6jTwvVV7y72Zqc2/Ums4GHgnOUMrOZWZMxHZIyN7m2YMFsbk+OmlSxsTfBYq1UZv3fpsNoUHoPlUuEW8RfGD0FAFhoKc7HvBQcOAw+LlgGiTL26DoGBCzAeGpRreLNXPDwRR9ssfIwX0rsmZyrgpD8UMjdp2plPZRuBZcPqWYdFOa9rG9r6a3qGO8jOh7rTqy1MaJmgCgCgCgCgCgCgCgCgCgCgCgFjnvhjSQ9rFpLF3lI97KNWAPyPwqO1ZjsaPTLowuUJ/TLY88k8Z7dGDEZgQQL37pA2+IPzryqzKwzrqWjdE9uBjniDqVYAqRYg7GpWk0ZsZOLytmU0GBmwoKwgSxXJCE2db9A2xHrXGGi3K2u95ns/nx+xk8xBf3sE6f0Zh81vevHYuGerRZ3jOL/U1Hm6Dok5PgIX+1ed8T3+An/NH9xZ4xwB8dJmiwzQgm7TTOcx8lS5IHrauJQ7+C/ptXHSL3SUvsv/ANGXljlGHB94d+Uixka2nko/KKkhDtKGs6hZqJb7L4GCRwoJOgAJPoKkKKTbwjknNGJk4jjliw2ZkBCnVlSwIZj/AMi9xVaT7pYPo9NCGl0zlZy+DrGEw6xqFQBVAsANhVlbI+dnNyk5M2ut6HLWTkvEcY/Csc0Y0gdo3j1IVEzDOFHoCCPTxqrKXZIybJypu+x1eCQMAym4IBB8qsrDWTWTTWUbCK9PTmcvC1gkxS4hp4g7vIksXaZJEcliJQoZbgkjUDQ1XlFmXZWod0ZN/bBWcsxvOkEXaSyKsqjJ2XcSMNqRNa6jL0B8q4gm2Q0Rc4pNvkbuVe3R3j7QuI5GSRJWJZBqY2ja1yrLbut8xa1TRzkv0d62znccqlLYv83YKRljmw4vPh2zqu3aKQRIl/5h9VFcshui8Zjyip47zfCcEZEZg0gKBLHOHJyFemVgR8gTXMpbEVt69PKK/wBk/CJAsmJnXvOQI2YktlAyt72q3236V5WjjRweO5nRRUpeM0AUAUAUAUAUAUAUAUAUAUAUB5db0C2eTnnHOHyYSYSRXEYN1IsMuuq/X5VWnFxeUfR6O6GqrddnI58I4xHOoKsAeqncH0qaE00Ymo01lEsSX6ljXZXMAUAWoMmKHnIMaBfBzvnLmczdphsPcxhWWWVQSM1vcQjcnbxN7CoZyzsjb0OjUMW3fml/3+Raez7l38PH2kiESsTYMBnVTa4JHiRm8bECva44K3UtX608R4HIVKZxmgF7nDghxMJ7OyzIGMbWGtxZlNxsw+RselRWQ7kVtVR6sHjkS+QeYvwjPhsWSi3upc6Rt+ZWP5QdOu96hqs7XiRnaPU+m3XYdRhmDAFSCD1BuPmKtJp8GymmsoGUEG9evcYQqnhM2BdpMGvaQucz4a9iD1MJOgP8psNBUXa4vMSp6UqX3V8fB5THwYiYPBJ2GLUWMcqlDIv8MiGxYA7ML5bnxsXqJv7nXdGTytmW0XHMrKmIQwsxyqSQ0bN0CyC2p6AgE13lkyn/ADHrmTjseDiMkmp2RB7zv0VR1NJSSR5ZYoLLOX4Dg8uPxgkeMxlmV5lCWSMglSGDbsyow8e8DtvCo9zM6FcrbO58HYcJhljUIgyqosAOgqwaqSSwjfQ9CgCgCgCgCgCgCgCgCgCgCgCgCgNGKwiSKVdQynoa8azsdVzlB5ixA41wWbCntYz3RexW91HncGw86rSrcd0fSaTW06mPp2rf7kzhXO9rLiF/rX+6/avY3/JBqOiv6qn+gzYXjuHk9yaP0LAH5HWplZF+TIs0d1b90X+xqx/MmGiNnlW5F9O9/wCN69c0vJ1XotRP6YspcV7QcMpsokbe5C2A36Mb9LbdajdyLkOi6ia3whb43zNisZHaAdmjEoEQ5pXItcNbVdDfTS3WuXNvgu0aLT6d/jPLXzwhl5L5V7BO0mUdozZ8m6xm2UFR/Fbc+ddwrxuZ3UNd6ssQ4W35jgBUpmmaAzQHkig8inzhyeuKs8YRZQdSbjMLHfL1v1sfCoLKlJFHVaONvuWzEPh3MGL4ZJ2LC6r/ANNgQLX3RrXsfHUVBGcq3uZsL7dNLEuB74R7QMJMB2jdi3hJoPg2xHyqzC5M06tdXPnYvjxnD5c3bxFbXuHQ/oa77l8ln1YYzlCjzJzJwyeOzyFmGqPGjZ0boVa2hqOU4lS6/TyW7/Ypo/aB20SYdoFlmY5A0pVY21srMNbMdNPHY14rE0Qx1iksYyRcHwPFcRxWeZmMYIvJa3Z5SCVh6XuLEi/zFeKMpPcQqnZLMuDq+AwKQrlRbC5J8SSbkk9ST1qdJI0owUFhEuvTsKAKAKAKAKAKAKAKAKAKAKAKAKAKAKA8OoOhoFlPKF/iPKEElyoMbeKbfFTpUbqizRo6rfWkm8r4Yu4r2fSfkmQj+ZSP0vULo+DVh1+v/nB/oaI/Z1OT3pYlHkGJ+VhXqofk9n1+vGIwf9C2w3s6gveWR5DudlB+Wv1qRUooWdbuf0rAy8M4NBhxaGNU8wNT6k6n412opGZbqLLXmbyWAFdERmgCgCgCgMGgK7i/BYMSuWeNXHQncejDUVzKCktyKymE17kJnE/ZerfuZ2QC9ldcwHXQ3BqB6coWdNi/pZSv7KsTfSWA+Zzj/wBTXPoMi/02f8xPwHsqa1p8RobXWNfC/VvXwrpUfJLDpyX1MZeF+z/BQkN2faMOshLf9vu/SplXFFqGkrjwhojjCiwAAHQV2WUkuD3Q9CgCgCgCgCgCgCgCgCgCgCgCgCgCgCgCgMGvAFAFegKAK8AWr08M0PQoAoAoAoAoArwBQBXoMUBmgCgCgCgCgCgCgCgCgCgP/9k=">
            <a:extLst>
              <a:ext uri="{FF2B5EF4-FFF2-40B4-BE49-F238E27FC236}">
                <a16:creationId xmlns:a16="http://schemas.microsoft.com/office/drawing/2014/main" id="{485616EE-2336-4C1C-9A49-037D75532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22325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70" name="AutoShape 11" descr="data:image/jpeg;base64,/9j/4AAQSkZJRgABAQAAAQABAAD/2wCEAAkGBxQSEhQUEhQWFhUXFxYXGBgYFxYcGhgYHBUWGBgfGRkZHSggGBwlHBcXITEhJSkrLi4uFx8zODMsNygtLisBCgoKDg0OGxAQGywlICQsLCwsLCwsLCwsLCwsLCwsLCwsLCwsLCwsLCwsLCwsLCwsLCwsLCwsLCwsLCwsLCwsLP/AABEIALUBFwMBEQACEQEDEQH/xAAbAAACAgMBAAAAAAAAAAAAAAAABgQFAQMHAv/EAEEQAAIBAgQDBQYDBgUEAgMAAAECAwARBBIhMQUGQRMiUWFxBzKBkaHRFEKxIzNSYoLBcpLh8PFDorLCFSRTY3P/xAAaAQEAAwEBAQAAAAAAAAAAAAAAAwQFAgEG/8QANhEAAgIBAwMDAgQFBAIDAQAAAAECAxEEITEFEkETIlEyYSNxgZEUUqGx8BUzQsEG4SRi0Rb/2gAMAwEAAhEDEQA/AO40AUAUAUAUAXoAoAoAoAoAoAoAoAoAoAoAvQBQBQBQBQBQBQBQBQBQBQBQBQBQBQBQBQBQBQBQBQGL0BpxGKRBd2Ar2MZS4RxKyMVuU+I5lVfdUt66Vbjo5+SlPXxjwslbLzdINo1+ZqeOgT5ZWl1OXiJ5j52OzQ3P8ra/K1JdOxxI5XVmvqiWPD+ccNIQCxjY9HFh/m2+tV7NFbDfBZp6rp7HjOGMCSAi4IIPhVR7cmimmso9UPQoAoAoDF6AC1eNpLIK/F8YjTS+Y+C/esvU9Y09L7c5f2LNelsnvgrpeYz+VB8T9qy7P/IXn2xLUen/ACzUOZX/AIF+ZrmP/kUvMTv/AE2OPqJEXMq/nVh5jWrdXXoP64tEM+nT/wCLyWuEx8cnuMD5dflWvRq6r1mDKdlM63iSJOarK3IwvQGaAKAKAwTQETiPEooFzSuEHn/YbmvUiWmiy6XbWsipjPaFCP3cbv5nuj6617g2aegXy+uSRVye0eW+kMY9WP2r3tRc/wD56CW82bcN7SWOjQAkm3cf+xG9O1EE+gJLMZ/uXnDOe8LKQGYxMejiw/zDSnYzNv6VqKl3cr7DPHKGAIIIOxG1cGe008M9XoeBegM0AUBg0BB4ljMgsou36VLXDuILrewooMK873NyL94k/QfarrshWsIoKudr3LSDgMQN2Bb12+VVJambLcdHBE0cOiH/AE0/yr9qic5vyTKmtbYA8Oi//En+VftXvqT+Tz+Hq/lRS8W5Ow8tyoMbHqu3xU6VYq11lfO6KOo6VTbxs/sKuIXGcMIIYNFm0GpU6eH5NPPer0Xp9VzszMcdVoXs8xHngHG48VHmQ2Ye8vVT9vOsy+iVMsM3dNqYXxyuS1FQlozQBQGuVwoJOw1riyari5MJZeBb4nxBnOUXVdrdT6/avjeodQuvs7ILC428mpRRCC7pG/B8EuP2mhvsPCrek6H3QzcyO3WYeIG5kiQ5I4hI436gepO1WnDS1P06a+9/c4U7JbzlhHmRZhr+HiI8Ba9d9mois+hD8gpV5x6jM4doZv2bRhGGpQix9RbepKf4bUr05R7X5WMfseTV1XvjLK+SJjOXStmhY3HQnX4H71Uv6NKD79M2vsWKuoJrttR54Zx5lfs5/G2bax8/Lzr3R9UnCfpahHuo0MJR9Sr9hmU19D3efBlPJ7roBQBQC7zLx/sFKoM0hF7b5QTYEgam52HWuki9odH68vc8RELAYHEcQmLMSwBGdidhfoPGwOgr0+nu1Gn0FXbDl8DrgeR8Mhu6l/Inuj0HX415k+fu6xqJ7J4LqLg2HUWEEQH+BftXmSi9Vc39b/dkXicOFhVWeKIXdFHcW+ZmsLaUWWd1zvteFJ8Z5K/jPI2GnzFQYnOuZNid9VOhr3uaLGm6rdTs919xPxEGO4UcyvmhzC25RtOq/kv5HfxqVYkjTjZpdasNYkPvLPMceMjuvdce+hOqn+486ilDtMTV6SzTyw+C8FclUzQGK8BD4pjhChc+gHiegqSuHfLBFdaq45ZXcPDTEO23U+J6WqxZiv2oqUp2+6RdIoG2lVG2+S8koo0zY2NPedR6kV0q5y4Rw7a48yIw45B1kUanc+Z/5qR6ezjBH/GUpZb2NsXE4mICyKxNzoQdBb7iuHVOPKZ1HUVS4aZvgnVxdTcXIv5jf1rhprZksZKazExicOsisjqGUixB617GTTytjyUIzWGc941w+Th8wnhIyHuqouCxN9GABBAArVrtWoj2z5MC6iWis9SHD8DrwDjCYqESLvsy9VbqDWbfVKqWGbWnvVsU0WlRlgwTXgKPinECz9kgvuD5m2wr5vqfUZu1aepfmXqaEo98idw7B5VGb3tz5enhWj07RKipd+8nuQXWd0tuDPEZyoCr77mw8vE/CpNddKMVXB+6WxzTBNuT4RU/jip7OBb2NibXLHrWFbrLKZ+hpll+X8l1URku+xhPjcUBfKR/RXctd1JLMoYPY06ZvGTxG/4qM/lnj1BGl/8ASpq5rW09z9tkfjk9nH+FnjmLLTguP7ZO9o6nK48DWtodT60Pd9S2ZT1NPpT24fB44vwlZQSoAe25G/kfvUWu0ELoOSXuOtNqpVvfgqeB8UMbiGT3blQxN7N4X8Kz9BrHVNUWMu6vTKyHqwGyvozICh4yBxria4eJpG2A0HiegFEifT0u61QXkR+BxzY+cSyAiNTct0JBOUL4EXOoNd5N7VuvQ1uuO7f+M6Fh4FQWVQB4AAVzk+dlKUnlsMS+VGb+FSfkL0Qrh3TUflit7O+KyYiOTtWLFWuCfBhe3oDevWavV9JDTziorlEL2oTlfwoG3aZvitrfrXsSXosFL1M/yjyu1cmGzXi8MsilHUMrCxB2IotjqEnF5TOZcycIfh8y4iAgL7qBbqxY3srAAhwB5DQVNF9ywbun1EdVD0rOR65V44uMhWQaMO66/wALfbqKjnHDMjVad0Wdr/Quq4K55NeAVeK47tsT2KKWCKbkMQA5uLaaXsLa+NX6q+yv1H+hkX3Ky5VL9S/DrDGCxAAGvr971TadkjRzGqG5oKPMLklE8PzEefhUicYfdnDU7FlPCI8mEgUsrKMwXMCxvmFunxrpTsbWCKVdSTT5KdexMUaZU7R75mIHcW5ux87bVYfqd7ks4Kf4Xp9jx/6K3iX4awGVVLnNcXvHGNBax1dgL26Zqlr9aW+f/ZU1D06xxvzjwSYe6R+DnkjU+4jftO0PXLGdVT+bT5Vw3n/djn+hNXhf7Emv6/0JeF5vKMYsUgWTZWUjI506nRbX110qGej7o98HlFmrqOJdlqw/nwxkxuEWaMo3VSMw3W4tdTVaE3CWUaE61bDD3yIfJ18NinjZiqszJZ9LsPcKn8xPeB0G+m1aes/ErU0Y+gbqudbOlVkm8ROJYoRozHoNPM9Kq6q6NVUpMkpqdk1FFdwaEk5yttPG+tz/AL+NZfTK3OfqyRZ1Mkvai6NbiKRBhgLSPIencQeA6n4n9Kqeh3XSsl8YRL3pQUF+ot4VmgkbxDG48Rf++lfIOyzR6xvzk1rFC2pY+BvU3Ar7iEu6CkzFa5F3iQ/DYhZQP2b6Nbp4/f4GsDUw/g9Wror2vk06Wr6HW+VwSJAIsUjr7kwynwzbg/GrbiqtXGyPE+fzIo/iaeUZcw4/IvK1zP8AAtc08PHdkW+4BC7Dre3j51g9V0kcq1eDU0F7XsZccGxPaRqSQSNGt4jx8K1NFb6tWSlqIdljRPY1bIRC5q4h2+JGGjXPkVi9mIAdhYLp1tprsSKlijY0FfpVerL9Bv4Ng+yiRLWIUX2367AX1rhszNRY7LHInCuSIicWb9hN/wDzf/xNekunf40fzX9xX9l+Hy4d3/jfT0VQP1vXrNfr9vdeo/CPPtSwpOHSUf8AScE+jafrauockfRrFG2UP5k8DjBIGVSNiAR8RUb5MmaxJpmyhwROJYFZkZG6ggEbrcWup6HzrqLw8klVrrmpI5zydfB46RGYqjO0R7TTMRcxlT+Zvevt72l6lku5ZNrWtailTXP+ZOohqgMI1zvlUnwBPyr2KyzmUu2LYi8uYFHxCzhmPaFprEWyg3tcgWJudr6fWtK65qr08GHptPGWo9RS5GAxtNKZHBMUdxGn8bD3nP6D51Si1CHbHlmg4Stn6j+mPC+fuGN4obDLp/vZlIqWujO7PLdS+3ESnxkblO0b3SbDXx8BVuEoRl2ooWQsa75FUsBd1QWuxAF9BerE5qMclRRc5JLya8fwKUSiHul2XMNdDv4jypDVxlDv8Iiv0Nin6fL8FO7ywllOYC+VxcgEj8pZdfhfrU/4NmP6FRevS8Pgk4LFpMpjmsATfuxrm02CszBY1AJ063PjUFlcq33w/qW6r42LsnsW/KvGnw8wgmDMHIETsxsF6AalSD4jqbXqtqqa7I+pX+qNHRaiddnpS/Q08/jsMWJt86ICNbgK3esSLai3mDrXuj99Tj8HmvbrvU/k6WjXANZL5N2PCKbmMBykZJF7te1x3d/Pr0rG6qlYlU3jO/7F/RtwzNeCXwSALEtutz9ftVrp1fZSiDUS7rGWFXyALUBScdjyssgAPTXbxF6+Z63FVWwvUc4L2kfcnBs9YXE4hlzZUt0BuCat6XUa22MbO1Yfg4urpjLtye+1XExOhBDbFTup6f8ANWPVhrKZQfK5R52yosjLx8lMJi2CVj70Uij5N9jWepSlok3zGWP2LrilqmvEkNwr6KPBkNEPi8GeJ18QfH+1VtXWp0yRLRPssTKXk6a5kXwy/LUff6VmdGsb74fBf6jXjtl8jJM1gT4An6VvIy0ss5lwDhyTYyPEBmPau8+U6WCltyBZu9bqLab1NLZG7dfKGndbXjB1C1QGEBoeMXOeuJGHDMF9+Q9mtt9d/oD869Rp9Ko9TUKT4ju/0LHl7Adhh4o+qqL+p1P1Jr1lXV3O6+dnyzfxPBLPE8T+66lT8a8Tw8kdNjrmprwVHJWOLwdk/wC8w7GF/wCn3T6EW+teyWNyzrq8Wd64lv8AuMdclIxQ8OW+0dexxSzA3zoFI10Cm7WJGXUH1G9T17rBu9OffVKD8HTcM11U+IB+lQvkxJbNo0cWRjDIEALFGADEgE26kaiva2u9Z4Ib8+nLtE72fzoWK6CQKQQNrDKLrbx6j49a0NfFqOfBjdLsg7GvOC2m42Z5jh8Nrlv2knRddh4+F6gjp1VD1J8eC5ZqXZZ6Ff6suIOHKq+LW94+lQyucnnwWlQlDHkgDDGXDmMe8hI18QdPmKkU/TsUnwyJwdlbivAryB4ZASpDKwIBGhI/WtJyrlDnkxlGdc91x/0XPCxI8jYvEDIqIQuhHjc2Px+dU7e2MfRrec8l2lylJ6i3bHBN5bwgeBnlUft3eQqw/KT3bj0A+dQX2dskk+NizpKoyg3NfU8iPzZwSOCSTI4UARsiXubsWBA66WBvWrpL52JJrJia3TQom3B/oV8UeLxmQN2roraPkLZf6gLn0vXc/SqTSxv9xV610k3lpfYbueYhIozOqsIwQCWXKxzFSQBrezADxtes/SWOPCNTW1xkll74HDhigQxgEkZF1O57o3v1qjN5k2alaxFIo+ZmIlQsBkItce9vrb6fOvnury7bIuf0/wBTW0S7oNLkvuHkGJLbZR+la2klGVMXHgoWpqbySbVZIzFeAj4qFZAVbb1qtqK6r4uuZ3Cc4PKPcUeUAeAtUtUI1xUI+DmT7nkqMJpi5iNggzeulZVW2ssa4xuXZ76eCfOSqC//AEx/+2YEehf7CqyWNKv/ALS/7LWf/kb+I/8AQ4LX0SWEY+cmrFGytfTQ6/Co7PoZ1D6kUXL8IWd7G/d1sSdb2JOn0rK6dCMbpOPlF/Vzk64plxxdWMMoQAuUcKGJAJym1yNQK248lGtrvWeDn3s3xKGYq1hKFZSFtlNsveUga3sb62O4qaxbGx1CE/RUl9LOm1AYhg0PGJeOX8XxJI948MMzeGfQ/qQPga6N2p/wugdn/Key/IdAK5MMwaAUsb/9XHpMv7nEWil192Ufu2Pr7tSco0YP1tM4S5juvuvI2A1GZr+DND0RvaHh1k0Z1UqhIzFgFa5ytoDm2YW8bVNWafT5yinsNnAtMPDYk/s01O57o3v1qKXJQu/3H+ZJxEYZWU7EEG29jXi2aZDKPcmhC5WhEWKaN4sjFnyt3h3CLAW1FrrfXxrU1MnOtSyYGjj2ahwa+2S2wHB58KydmEdVDLe9mZCcwDC1swPUHXXSq0rYWr3F6NFlE12Yx/Uvv/klHvgofMf3FQek3wXVclyRpSM3aQumY+8pIs32NdrOO2a2IZbPug/0BuKMBrh5CfIoR8716qV4kjyWofmOX+hWY3EiSxxbpHECCIg12cjbPbp/KKkhBx2rWX8le25Sw7WlFePJX8U52NmGFiJAGrspsv8ASNvjapo6DDXqNFW/rHtaojx5KCLgGIxkmdpEJdO0Dkkgi+W3dGhHgNqtvVU0x7UnsU4aK/UT7m1v5HXlnl78OO+iq46xyylW82VtAfnWZqNQ7Hs/3SN3SaX0l7ufs2L3NjB8ZZ83ZqqhFIJWSe5sANiLEA6irGn2q/zgoat91/8AnJ0NNhWc+TbjwUXNOHuEcLmsdfSsLrFeFGzGcGloZ7uJY8FcGJcosBcW10186vdOmpULCwVdQmrGT6vEJg14wLLYTLiSrkkM1wb73uf9K+Qvpa6j2WPaRqKxPT5j42LQMzXSLuquhc669QvifM1vxslP8OnhbZKPao+6XJq4jF2ULKnvOQtzuWbS5Pp+lNRXGmlxjy9juqTssy/BFxMI7fDQLtGC5+AsPrVWyCVtVC/47snhJ+lO1+dhhFbZnkLjMloXte9rC29ztVTWz7KZE2ninbHJV8qoBmtqbDMT/H1F+tv7mqPSkt2i1rm3jP8AiL7EJmUg7EEG1bKKCeGcw5YiGHx5R4crdo2Ru8O6Ra1hcWNr6kbmp5PKN7U5t0qlnwdSvUBgFfx3ia4aF5W6DQeLdB869SJ9NRK+xQj5KjkPCkQGZx+0mZnY+Iucvwt+tGXOq2J2quP0xWEM968MzJg0PBFi4S7TcRwzDuSgSxk3sHJNiD0IYD5VJk1pXwVdU1ytn+Rbcm8wfiEaOUZcRD3JFPUjTMPIkGvJwxuV9ZpvSfdF5i90Ml64KJzfnVw+NUPmEaqLKQcsk+pRbbNpvt61Ygtja0icaH/mx0TDe6t9DYafCq75Md8mwivPB4KHHYGw+JEseiSAhgNAX1Nz8x8q0NO1ZDsZjaqEqrVOPD5GjBTZ0VvED521qlOGG0a1U1KOUepcOrWuNv8AfxrxSa4EoKXJExHCY2VhlF2/Md7+tdq6afJFLTVtcFRiOVxuDexJt4jSw/UfKrK1ksYeCo+nwbyboeV4lsbA6MHBFwykki3gRprXEtXN7HsOn1PHctyVwrgiQBLe8qlCRoGW5tmHUjxqKd0pck9GkhUkSsHw6OJnZBlzm5A2v4gdL9a4lOUsZJa6o1tteT1xPGpDGXc2Av8AE2J/tSMHOSSF1qqg2xB5Swz4rFtPIpaJc1u06EkOtgeoFjpoK1NVONdXYuTG0SnZd3vg6UKyDfIvEMMJEK/LyPSq+qp9WtwaO6p+nLuKjgWNObs3JuARr1IP2rC6XrpRt9Gx/Yu6un298Rir6YzwoBf41G7TLkB2FiPU9a+W6vp77NXD01+TNDTThGt9xb4PDiNAo6D/AJr6HS1elWolKybnJs8YyNbq7HRLt8bWv8Na8uhFfiS4Qrbx2rlldy/GXaTEMPfNl8kG1Uumwc3K+XMuPyLeql2RjSvHP5l4TWsURZ5nx18scZJa+tvl+tYHVNVJ/h18mpoaYrM7OC24Jg+yiVSAGt3vWtPQU+lSovnyUtVb6lrkuPBYGrhAc951R8JiExMQsklxIAbAuB3SfPQG/wDJ51LF7G50xR1Fbplz4G/gGPE8Ecl7kr3v8Q0b6g1w9jL1dDpulF+HsLXMEBxvEI8KTaKBBNIOrFjYD5frXawlkuaS3+Fod6+p7IcwAo6AAfAAVHyZfuk/zNOD4jFLfs5Fe2+Ug2od2UWVrMo4JLNQ4KqLmLCu+RZ4y17WzDevcMsS0t8Y9zixW5hcYfi+EkjNjMMki+IJy3Pnr/2VJFd0S9RH1NHKMvHA58RxywoXcgAX38bE1FFZZmVVyskoxOdcpYWTGY1ppFZoVLEdodixzKApJ8jppoKmk+1YNvWShRSoR5fJ1ECoDAPVD0jY/CiRCp9R5Eag11CfayOyHfHBTYKVoWs+g1v4eoFW5xVkcxKVTdLwy9ilDC4II8qptNcmgmnwbBXOEehavQFqAxQ8NWKxKxozuwVVBJJ2Ar2MXJ4RzOajHulsc441jJeIMqqrhMx7NQO862Hea+n9raVrVQhp49ze5gW22ayeEth+4Nw1YIlRQL6FiOrWAJ+m1ZltjnLuZuUVKuCiiwqMmMWoCj41gTfOg/xW8baGvmetaOUV61S3zuXtNan7JknhXEQygMe8NDfrVzpfUa7alCT9y5I9Rp3CWVwWV62clQwDTB69gZq8bwOeCixchxTdnH+7Bu7eNtgKx7LZa2z06/oXL+fsX4QWnh3z+rwi8ijCqABYAWArXhBQiorhFGUnJ9z5KvjXFuzsiauf+0eJrO13UPR/DhvL+xZ0+mc/dLgreX+GlnMj3IvoT1N9CPKqXTtJJ2epPctavUrt7IjTX0JlgaAg8W4es8bRtsdjpoRqCL9Qa9RJRa6Z96OdcJxknD8WRPcIxIew0PgwA/t4109z6rUUV6/Sp08r9/yG6fhqzTxYzDSjOoCtbVZI76g21BG4pnCwfOxm6oOi2P8A6Zv5p4K+LjRFl7MBrtoTmFvI1zFnWg1UdNNzlHu+CAnJ6wtA+GYq8bDOST+0X817dfpXpPLqk7Izjasp8fYlc5JLJGkEOjTPkZv4UALMfpb40RX0LrjN2TW0VnH3KB/ZglhbEOPVF+lrWrvvNCXXJvmCGPH8HgE64yZjeKMKMxGVbZu9tq3ePWuVLwjLqunKDph/yYj8f4lLxFlREcR5z2aqDmkUqbsb6AaHy1sdbVKkoo2NPVXpI90nudD5e4UMNEqADNYFyBbM2UAm3TbaoZSyzE1Nztsci1rkhCgCgIePwYkHn0Nd12ODIbalMoJHkwzaaA6+IP8ArV5dlyKDc6WWWE5hjOj9w/MfOq89LOPBYr1sJbPYsUxiHUOp/qFQOEl4LKtg/KIGJ5kwyXBkFxuACT9BUsNNZPhFezXUV8yKjF89wgHIjsemlgfsKsx6db5KMutVcQTbF/iLYzGShCoI3yD3EBAILNezGxuP0qxX6NEc+Sla9Rq5rK2HvgvCUw6AC7NYAu3vEAWA8h5VmW298sm/RQq4r5LICoiwZoAoDyyg7144prDBQ8R4QQS0drb2+1fK63o9kJOyj9jQo1Ka7JnnA8XZe7ILgddL17oeq2w/DuWcHV2li1mBKM6sc8UgUndW2P2NaPqKySnTPD+JFdVuKxOJ4xKZh+2mAW/upcX9TvS5OW+osSj8J8nUMp/hx3PX/wAzBGoCXsOirYfW1eLq2iqj21vZeEgtJfN5ZGxvGndbwiw6k2v8B8RUd/Up21/gL9+SWvSxhLFpo4HwhmJklvYi1ju/+KuOn6G1y9S471Wpil6cBnVQNq+gSSWEZbeT1XoMUPAoCm5j4CmKjIIGcDuv1Hx8PKuky7o9ZPTT7lx8HPpDieGS6Wsxv4q/kTYG/pXp9PH+G6lX7tmv3GvhPPcElhMDE3idV38Rt8a8aMTU9Euqf4fuQxQ8UhcXWVCPJh968wZcqLYPDi8ldi+a8JGSGmUsNCFDMfoK97WWYdO1Ni2jsyoxPtGw6hsiSMRtoBf57AV6oMtw6JqH9TSFvik+Nx0qoVBB17NT+zVSNGdgbE2OhvuNqkWEi7UtNpYN59y8+ToPAOBJho1AJZwqqXa2aw2A8FHQVFKTZg6jUStk2XFq5IDNAFAFAFAaZ4FcWYAjzom48HMoqSwymxfLit7jFfIi4+9W4ayS+oo2aCD4KmblSU7Mh9b/AGNWI66HlFN9Ns8M1x8lyE96VVGvugnT42r19QivpRxHpE2/c0T8JyPh11fNJ/iNh8hUFmvtlstixT0emDy9xjw2GSMBUUKo6AAeVU5ScnlmpCuMFiKPU06oMzEKBuSQBXLaRJGLk8R3FvHc6wJcJeS21tAfQmondFGrV0i+ay9iom5+boijuk6knvX0HT51x66LS6JjmRHT2iyAjPHGQbXylgR89699dHcuhLGe4tcN7QoMxWVHj8GsSCOh0FwD6V0rosp2dGuSzB5/uNHD+IxTrmidXXxUg/PwqRNMzLKp1vE1hnjE8LjfW1j4j/etUL+mae3ftw/lHVd84FXiOX2/K999xWZZ0OTxifl8lqOtXlGiTl+QndRr5/aqv+g25zkmjr60uCTBy3/G5PkAKtVf+PQ2dkv2Ip69v6YllheFxpsoPmdf97VsUaGile2JTsvnN5bJu1XOCIp+N8zYbC/vZQG6INXP9I29TXEpxXJBbqK61uxN4h7U8rFYYAyjTO7218coU6fG9RO/4KU+pLOyIM3tSmDECOEi/vftLEafLrXivOP9Qk3wTMN7VLkZsPdQt3ZHPd32UrtfKLkj3q6VxJHXtvgaeE87YOchVmCudle6knwBOhPkKkjZFluGprnwy6xmEjmXLIiup6EA1ImW67ZVy7oPDFPiPs/ia/YyNHrfKRmX6m4+dddxtUdetj/uxUvvwykl9neIvo8R+Y+mte9yL8ev0tbxZuwns5mv35kQfygsdrHewFO/BDZ12tLEIF1gvZ7hksZC8h/mNh8hXnezOt6xfPjYaMHg44lCxoqKOigCuTMnOU3mTJArw5wZoAoAoAoAoAoDFqAzQBQGDQEHiXEFhTM2utgPFjsPLavJS7SSip2y7V+pzzF4jEY2UIb3OqpqFUb31/WqkpSnLB9VVDT6Knu/r5GTh/JcVlM1y1tQCbX8yN/pUqoijJu6xc21B7F9h+DQJokMY/pFS9kfgzZ6m6Ty5M3NgIzvGn+VftXvajj1rPl/uV3FOV8NOAHiUECwK90geVq5cEyenXX0vMZCPxXk3E4NmnwcrEAEm1xIABtYXD/KonW47o2aepU6lKvUR3/z9i45I55E9ocQQs2ytoBJ5eTeXXpXULMvDKnUOlypXqV7x/sPOapjGyZFBjBmh6eSaA59zxzfIuaHCg6ErJKuuUjLmUeFgwux8dKrW242Rl6zVyS7YFByjyfJij2037pg9iScxba5G5G/Xw3qOunu3ZV02jlZ7pjvwfkzAxi6xrKRoWch9euh0B+FWY1QjwaVWjpiX8fDYRtFGPRF+1d9qLKrivB5k4VCb3ij1BB7i6g6EU7UPTj8Chx72ZYeUE4cmF+g1ZD6qdR8KidK8FSzQwlvDYVYeM47hEqR4gmSK2iEkgrc+45HvdbeYFcpyi9ysrLdO/dujq/BuKxYqJZYWDKfmD1BHQjwqdSTNSFimu6JYV6dhQBQBQBQBQBQBQBQBQBQBQBQBQGuaTKCToALk+VBhvZciBNxKXHTMkYOQEFdhlAuCx01uCdPMVWcnN4R9FHT16OlTm/c+fuO2AwKxKFA2Fr9asRSSMK26VktyYK9IjFAZoeGDXoMFaHoi87cpKVaeDs0ZSXfMLAWsWdSNj3f71BOG2Ua2i10l+FPdGfZ7zYcQTh5gVkUZkzHVk872uw016g38aVzzsznqWi9PFkN0PYqYyzNAKnPvMRwsOSI/t5LhL/lHU+F/AHc1FbNxWxV1V3ZDbkrOR+DPKz4nEIVDe4rHfNZnYgW0JscpFR1V53ZW0lMpZnNcjriobxuq6EqwHkSLD9asfkaLW2EKXAoE7FXgKwYiILFNGdEZ1AXLIvmR3XGuo3GlcJIrrDWVsxh4fxcM3ZyKYpf4G/Nbco2zj012uBXSkSwsysPZloDXRKFqAgcY4THiUySqCLgg2F1YbEX6ivGsojnWprDOTzSTcFxTZbSK5DFEzBeyGhLJYhWJsAb6FT0NQYcGZ++nltwde4bjknjSWM3RwGB8j/ep08mjGXcsolV6dhQBQBQBQBQBQBQBQBQBQBQBQCvz1xYRRrEveklIAQGxyjVjvp4fGo7ZYWDQ6fp3ZPufCJXK+AMaszCxdr737vTzA3NqQj2o5113fNRXguybVJko48IpcZzVhoyVL5j4KCf00qOVqiXaunX2/Sv3PWD5nw0g0lCnwfun60jbFnlvT9TXzHP5ETifO2Gh0zNIfCMA/UkD615K2KJqelai3xj8yFhvaNhSbOssfmVBH/aSfpXiviyazompitsMZ+H8UhnF4pFf0Oo9RuKlUk+DMtosqeJxaJMiBgQRcEWIPUV6RJ43OT818KOE4gk8RdR+9DNqikN3lJtopW4sLnXpaq049s8n0Gl1HraWVcvyOpYHErKiuhDKwuCDcEeRqz4MGcXGXabnYAXOgG5ocNnNUlPEsW7ImaISoofMQCiXzHqLa7W1zjrqIPqkZr/ABrdvB0tanRpnq1ALnMvBO0y4iJAcREVZb6doAb5G8dNidjao5x+CtdVnE1yjfBLDjoQdQQbEHuyRSDp4q6n/ZFerc6Uo2LPk1wcUkw7LFirEMQsc491ydhIP+m5/wAp6W2pnAU3Daf7l+DXZOBoBf5z4GuKwzqc2YAsuU2JKhrKSAbqb7VzKOUQX1KcWLPsmxuRGwztY27VI30kW5yyd21sucEgXvrqBXFb8EGjlhdrOjLUpeM0AUAUAUAUAUAUAUAUAUAUB4r08RzbnKNMTipASwaARxgAXDGRcy7AkakDX6VXsXczf6dbZTV7fOX+w64vHwYGFO2cIgsi36kKTYAbmwJqXKjHcyVXbqbX2LLe4nYvmN8bJkhQmPWyHd7a3axvbyqB29zxE3K+n16Sn1LXv8rx+RaDl7EyB0aRY0FgoRFCtpfprYbV06pcFZa7T1NTjHL+74IUXIbtFd5AsnRRqvoT9q4VDwWJddSn7Y7EQez6YxkmRBJ0XUj/ADf6U/h3g7/16tTSUdvkq8LyTiWieQqFZbgI17tbe39vGufQeCzPrNKsUEtn5FdVmjAnQSIA1hILjvDpf1Gx00riKlFbF2dmnu9knn7D/wAn+0QNaLGEK2yy7K3+L+E+ex8qsQt+T57X9KdfvqWV8Fh7TYElwiTXDCKRZB7xDCxFrqdNx3ulq6s3iV+mTlC1wf8AyWCb7MsX2uAjJ97NKG21PasSdAB1r2p+046pX6epcfsv7FlzhjxBhJpGBICWOW17N3dL6da7lsjKueIMVfZzy9Hh8RMUYuURYyxBGrHMQAQNLBNRe+lRVoqaOrD7jodTGgeJpgoLMbAAknwA1P0ozxvCyLi8zMcloLCQXiEk0SPIumoQnzGh11qPuIfWl/LsU3MUuV1xYwk0c8JzE5VZJFsQwLIxsQpNmI0qOXOStbs1ZjD/ALjhE8WJgBsHikQGxFwVI61OsSRci1ZErsKz4SVImYvBIcsbNq8b2JCM35lNjYnUEWN7ivDlPsl2+BgFdEwGgOQYO2G40IhqrztITZhq6vYG41tdtV0NxfaoV9ZmJ9l519amNMzQBQBQBQBQBQBQBQBQBQBQHhqeDw5RjJxHxOQYgIP2iujJ5lbdodSLqL+R1FVm8SPpKa3PR5r5w8jvzly9+OgWMMEZXDqxBIuAVNwPJjUtkO5GRoNW9LZ3Y+xQYXl+TCyRywEG3ddSbhHIsbkalTcel6j9PD9pqS6hDUVSqt/QbVTE/wAcIFh+R99b/n286m3MV+l8MzlxI/NCf6ZB/wCxr33BOp7PJ5M2KF/2UJ9JGH6pXnuOu2jzJ/sZixU/5sOB6Sqf1Ar1fcjlGC4ln9Cp43zJgolMWJGhNmjyZv5jcLfTzrlzii3Ro9TZidX7nJeJxnF4txhoSO0IMcYFu6ABc7AXte+3eqo05S2PpqZvT0d1kuDp44T+H4ZDh5DZgFD2OhJJd1BG1wWF6stYjg+cV3qapzj5NnsygVMPJkbMvatYjNly2GULm6Da/iDStbHPUZuViz8G72lq/wCCcxiM5WR27TbKpvp0JvbQ73NdT4MfUvFbIfsvxUTwP2Vwcyl1P5WKi4GgGXQ2O9vSvKnlEWjmnEd6kLpVczFPws/aMVUowLAXIvoLDqbkada8kiOxe0XoOPNJGkGMwUnaOpBXKgV7DUoGb45b3Hna9RZ8YK3qp+2yJFXm38IjwzRykjSBpEYZwdlkYjQrsW1BAvXim0sNEa1ShmM0yk4Dx2LCYiY999f2aqezgBIvKVzvlUFtBe+x8a5jLDIqbYxk3uPXG43xOBzIuWXKk0a5lNpEIkUZlNjqoFwba1M91kv2ZlXlcllwLiS4mCOZNnW9vA7MD4EEEfCuk8okrlmKJ5r1HZzHmLCI2PicyWb8QlgC+YrdQyKBoO8cxY9B4amL/kZ84p2nTUqU0D1QBQBQBQBQBQBQBQBQBQBQHg0PEcz5zwPZ44SmHPG66nX3zbbLdja1xYaXNV7FiSPoenT79PKKlhr+x0bDSB0Vh1UH5irCexgzUk2slVxCT8PN2p/dSWWT+Vh7rehGh9BXGe1lumPrQ9NfUt19/k3vw2xMkEmRmsSLZkb4dL36GusEKs27bF/0z0J8SDYxRstt1kN7+hWvMsdlLW0sGmXFYvKcuHjDa5c0unxst6b/AAeqFK5l/QrOKYzFIA02Iw+FUA3AvIWP9QHyFctvyWaa6pPEYSl/Q53jcb2s10Z8ZOzZULqVjB/kiO/xsNL2NQNqT2NyFXbV7vZH48v9TpfJvLf4RC8hz4iTWV//AFB8BU9cMGBrtX68sR2iuEV/tNduwRFLqDIO0db2WIA9pe2vuk6WN68texJ01fiZf+PwWnIqKMKnZj9nduzNgCy5tGIHU63uASbm2tdV/SQa1t3PPPn8yXzVgu2w0qZc5y3VehYaqCLi4v511JZRn3LMGJ3spmCl4zD2cgRQzXbv5Tufylu9+U38elRVfBU0clukjpFTF8rOY8D2+HljBIJAKkWuHUh1tf8AmUV4zmxZiIHBcZiZWjx2KVpo4O0CdnkQqbZXaRGIJ6jTwvVV7y72Zqc2/Ums4GHgnOUMrOZWZMxHZIyN7m2YMFsbk+OmlSxsTfBYq1UZv3fpsNoUHoPlUuEW8RfGD0FAFhoKc7HvBQcOAw+LlgGiTL26DoGBCzAeGpRreLNXPDwRR9ssfIwX0rsmZyrgpD8UMjdp2plPZRuBZcPqWYdFOa9rG9r6a3qGO8jOh7rTqy1MaJmgCgCgCgCgCgCgCgCgCgCgCgFjnvhjSQ9rFpLF3lI97KNWAPyPwqO1ZjsaPTLowuUJ/TLY88k8Z7dGDEZgQQL37pA2+IPzryqzKwzrqWjdE9uBjniDqVYAqRYg7GpWk0ZsZOLytmU0GBmwoKwgSxXJCE2db9A2xHrXGGi3K2u95ns/nx+xk8xBf3sE6f0Zh81vevHYuGerRZ3jOL/U1Hm6Dok5PgIX+1ed8T3+An/NH9xZ4xwB8dJmiwzQgm7TTOcx8lS5IHrauJQ7+C/ptXHSL3SUvsv/ANGXljlGHB94d+Uixka2nko/KKkhDtKGs6hZqJb7L4GCRwoJOgAJPoKkKKTbwjknNGJk4jjliw2ZkBCnVlSwIZj/AMi9xVaT7pYPo9NCGl0zlZy+DrGEw6xqFQBVAsANhVlbI+dnNyk5M2ut6HLWTkvEcY/Csc0Y0gdo3j1IVEzDOFHoCCPTxqrKXZIybJypu+x1eCQMAym4IBB8qsrDWTWTTWUbCK9PTmcvC1gkxS4hp4g7vIksXaZJEcliJQoZbgkjUDQ1XlFmXZWod0ZN/bBWcsxvOkEXaSyKsqjJ2XcSMNqRNa6jL0B8q4gm2Q0Rc4pNvkbuVe3R3j7QuI5GSRJWJZBqY2ja1yrLbut8xa1TRzkv0d62znccqlLYv83YKRljmw4vPh2zqu3aKQRIl/5h9VFcshui8Zjyip47zfCcEZEZg0gKBLHOHJyFemVgR8gTXMpbEVt69PKK/wBk/CJAsmJnXvOQI2YktlAyt72q3236V5WjjRweO5nRRUpeM0AUAUAUAUAUAUAUAUAUAUAUB5db0C2eTnnHOHyYSYSRXEYN1IsMuuq/X5VWnFxeUfR6O6GqrddnI58I4xHOoKsAeqncH0qaE00Ymo01lEsSX6ljXZXMAUAWoMmKHnIMaBfBzvnLmczdphsPcxhWWWVQSM1vcQjcnbxN7CoZyzsjb0OjUMW3fml/3+Raez7l38PH2kiESsTYMBnVTa4JHiRm8bECva44K3UtX608R4HIVKZxmgF7nDghxMJ7OyzIGMbWGtxZlNxsw+RselRWQ7kVtVR6sHjkS+QeYvwjPhsWSi3upc6Rt+ZWP5QdOu96hqs7XiRnaPU+m3XYdRhmDAFSCD1BuPmKtJp8GymmsoGUEG9evcYQqnhM2BdpMGvaQucz4a9iD1MJOgP8psNBUXa4vMSp6UqX3V8fB5THwYiYPBJ2GLUWMcqlDIv8MiGxYA7ML5bnxsXqJv7nXdGTytmW0XHMrKmIQwsxyqSQ0bN0CyC2p6AgE13lkyn/ADHrmTjseDiMkmp2RB7zv0VR1NJSSR5ZYoLLOX4Dg8uPxgkeMxlmV5lCWSMglSGDbsyow8e8DtvCo9zM6FcrbO58HYcJhljUIgyqosAOgqwaqSSwjfQ9CgCgCgCgCgCgCgCgCgCgCgCgCgNGKwiSKVdQynoa8azsdVzlB5ixA41wWbCntYz3RexW91HncGw86rSrcd0fSaTW06mPp2rf7kzhXO9rLiF/rX+6/avY3/JBqOiv6qn+gzYXjuHk9yaP0LAH5HWplZF+TIs0d1b90X+xqx/MmGiNnlW5F9O9/wCN69c0vJ1XotRP6YspcV7QcMpsokbe5C2A36Mb9LbdajdyLkOi6ia3whb43zNisZHaAdmjEoEQ5pXItcNbVdDfTS3WuXNvgu0aLT6d/jPLXzwhl5L5V7BO0mUdozZ8m6xm2UFR/Fbc+ddwrxuZ3UNd6ssQ4W35jgBUpmmaAzQHkig8inzhyeuKs8YRZQdSbjMLHfL1v1sfCoLKlJFHVaONvuWzEPh3MGL4ZJ2LC6r/ANNgQLX3RrXsfHUVBGcq3uZsL7dNLEuB74R7QMJMB2jdi3hJoPg2xHyqzC5M06tdXPnYvjxnD5c3bxFbXuHQ/oa77l8ln1YYzlCjzJzJwyeOzyFmGqPGjZ0boVa2hqOU4lS6/TyW7/Ypo/aB20SYdoFlmY5A0pVY21srMNbMdNPHY14rE0Qx1iksYyRcHwPFcRxWeZmMYIvJa3Z5SCVh6XuLEi/zFeKMpPcQqnZLMuDq+AwKQrlRbC5J8SSbkk9ST1qdJI0owUFhEuvTsKAKAKAKAKAKAKAKAKAKAKAKAKAKAKA8OoOhoFlPKF/iPKEElyoMbeKbfFTpUbqizRo6rfWkm8r4Yu4r2fSfkmQj+ZSP0vULo+DVh1+v/nB/oaI/Z1OT3pYlHkGJ+VhXqofk9n1+vGIwf9C2w3s6gveWR5DudlB+Wv1qRUooWdbuf0rAy8M4NBhxaGNU8wNT6k6n412opGZbqLLXmbyWAFdERmgCgCgCgMGgK7i/BYMSuWeNXHQncejDUVzKCktyKymE17kJnE/ZerfuZ2QC9ldcwHXQ3BqB6coWdNi/pZSv7KsTfSWA+Zzj/wBTXPoMi/02f8xPwHsqa1p8RobXWNfC/VvXwrpUfJLDpyX1MZeF+z/BQkN2faMOshLf9vu/SplXFFqGkrjwhojjCiwAAHQV2WUkuD3Q9CgCgCgCgCgCgCgCgCgCgCgCgCgCgCgCgMGvAFAFegKAK8AWr08M0PQoAoAoAoAoArwBQBXoMUBmgCgCgCgCgCgCgCgCgCgP/9k=">
            <a:extLst>
              <a:ext uri="{FF2B5EF4-FFF2-40B4-BE49-F238E27FC236}">
                <a16:creationId xmlns:a16="http://schemas.microsoft.com/office/drawing/2014/main" id="{584CEC00-1C87-46DA-91BD-76B6B435FA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22325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71" name="AutoShape 13" descr="data:image/jpeg;base64,/9j/4AAQSkZJRgABAQAAAQABAAD/2wCEAAkGBhQSERUUExQVFRQWGRgYGBgYFx0ZHhkYGBgdGxkYHBkaHCYgGBwjGh0XHy8gJCcpLSwsGB8xNTAqNSYsLCkBCQoKDgwOGg8PGiwkHSUsKSkpLCoqLCwsLyoqLDQvLSksLC0vLCksLC4pLCwsLSwsLCwpLCwsLCkvNCksLCwsLP/AABEIALoBDgMBIgACEQEDEQH/xAAcAAACAwEBAQEAAAAAAAAAAAAABgQFBwMCCAH/xABKEAACAQIDBQUEBwYDBQcFAAABAhEAAwQSIQUGIjFBE1FhcYEHMpGhFCNCUrHB0WJygpKi8DNDwhay0uHxCFNzo7PD4hUXNEST/8QAGwEAAQUBAQAAAAAAAAAAAAAAAAECAwQFBgf/xAA4EQABBAADBAkDAgQHAAAAAAABAAIDEQQSIQUxQVETYXGBkaHB0fAiMrFC4QYUUtIVIzNTkrLx/9oADAMBAAIRAxEAPwDcaKKKEIooooQiiio+M2hbtDNccKPH8hzNCUAk0FIrxevqgLMQoHMkwPiaRcf7Tu0ZreBtNfcaFhGVZ72JCr6knT3aQd/9sYwLbW6/1rlmPZs0KgGizCwZOpAXp6pqdymEQH3nuGp9gtI3h9qOFw0qpzuOg/Tn6mB40vX95L19w/awrWw4AkAA+APMCD161nGwdyb2K4syqk6mQdfIdfT1p1wmGCPatTMW2tz3wSk0yQUAVo4BrJHOaBwJHNOR3TB54i+fJlH+g15/2VA93EYkfxr/AMFWGAx+a0jHmyKT5kAmu/b1NlHJZpxEv9R8Sqa/s69aQMmMv6MgIfKwylgCYAHIEn0qT9Jx1vlds3R3OhT5qWqRjUz23X7ysB5kECjDYrtEVhqWUHTxE0uUck3pX8TfaAfyuab43bf+PhXA+9aPaD+UcXyq32PvLh8UWFm4GZQCyxBEyNQfEEeEVDt4J21gAeP6Ur4K4uG2ugBBF1WtMwjUsQ6zHUMQvpTXNoWlYWyEtrWjVdWvyq1WkUUUUiiRRRRQhFFeHugcyBXA7SSYkk9wVj+ApaKFKoqP9OXuf+Rv0r8t7StMYFxZ7pAPwOtGUpLCk0UUUiVFFFFCEUUUUIRRRRQhFFFFCEUUUvbwb94XCCHuBnPJF4iTyA08dKE5rS7cmGq7am8FjDgm5cAPdzOgnl0011rJt7fahi7ihbGWxnLRyZoEAZspORiSdCeQ1GumeXkdrme9dL3MrySxaJVhIAEL1lRHlTSSpQxgIDjfZ7rTN5PboNVwiT+22nwnU/AedZvt/ePEYq2DecktcaeYkBVgeIknnPyqquXIOnx6/E16uuRbtkE5sztM6zwjn/DTM4OiXpDlIGgrh2q03c3luYQ8BIX7SgDijpqNBp4xJr1tveS5iMly5BY5xA0AXh0jr1+NVOEwz3GgamCfOBJjvMdOtTk2W9xbfICGMsYAlz05nQcgDS7gmMBddcvULzhNvXbYIS66DnCkgT4gc6dNh48t9HdjLENJ8Z/WlW3sQE6nQ9wj4ydPnV1hCLbWkHJNBVaV7dACuh2NhJWvLpGkAg71qGxsxtAAEhS6+QDkD5RV5hdmkgFmgHoOdJK7z/Rgbfa21DktlcTzAkghlIB8Z1mpNn2iMFAD4Zo8x/7hq62QUsabBS5yG1v5hPVjBoNYk+OvL5Uo7Dt3Fxd23bZEgEEspbRLhUQAQJiOdR7PtIcadnZPk7D8jVdht6smKe+bU5weFX+9l6lB1Un+KlErOaZ/h2KN02+8H1Wh3cIHEOzODzEwPgsUhe0HBjDm1dsqqdmVcBRAlW8PHLVovtLs/atXl8sjf6xVTvZvZhsTYyr2gbWAyHwI1BI5gdaDIwgjMNxSwYLFxSseYnUCOB5rS7m1bS2hde4iWyAwZmCiCJGp8KpL3tHwCzGIViPuhm/AQfjWD7Ux7Xci3btxuzUIoj3VXQASYiAOlcrGNS37tkN43CT/AEzlPwpY2OeAQ0/O1Qzx9E9zCdxI8Fp28ntkCgjDqf3nhR6DU/OlGz7VcezSGzCeQSR5SQaXcRtR2+zbXwVFX5KAPlUdsRc+8fTT8Ksfy8h3ADtPsq+dg3m057a9q+PuJlW0yaalAQT8OVKWG33vK3G7jXWCZ+BIn41xs491Ojt6nMPgas1xVq6MuItqf2o/tl9DUUjJ4xYAcB/Tv8E9nRP40etX2zfaVf0yX2bwJ1/lP/OmXC+0LtwEv2rTToXIII8eH8qynaO7OXjw75155ZGYeX3h8/OvzZ21ih+sP5keg50+GdrxdeVFNkgc0rckwGJtKLmHukodRlOZf5W0+VWGB36AOW+oQ9WHTxKnp4g+gpS3S37SyqoWzI3IlgoBPM9dO+mTfDYf1TXytvh1biYADq0j9PGpC0HR/cVECeCcrV0MAykEHUEagivdYzsTfN8I3AM1sniQXMy+JAIlT4g1p2wd68Pix9W8N1RtGHp18xNV3syqUOtXFFFFRpyKKKKEIooooQsu9q28ty3ibOHVruR0YstpwjEgiNSD3jlB8ehyraLKbgbK+ZcgtozhoOYvxTBYmZmOZ1px9pwN7aVwdLaKo0J1YDTQfs0r4XZFwvwLmPDyGcwAvIKCQZB5x+dJYAtWMkjvpYCdBu6xajYjaJhi9tCSTw5vdGYQBMyOEDp86gW0Zg0LqVIEfvAfmdetOOE3HuNqyquhH1jdMxbRElgempHKvG2dmrhGtW1XtHuyB/lqDmUAHLLMJM+8OVBa4tujXh+UNEYkAfI0GtwOY7uqwO8hJuF2TcdgGBRSdSeg7wOZq/TdwIilyVABAZ2W2Cc5M8Y4tDyHzpg2ZfXIwSy7sOZtrkkfsvmzR5tOtUW3ti8K3basGdwjIWZ+YMEFuKZEVVBJdvr584K30cUbdBm7TXkP7kw7H3RQqtxbiKCJBtqSYPc7QRr51aYvYlq3YukAswtuQzmTIQ6wIHyqXsLBm1hrNttGVFDeDESw+JNddpj6m7/4b/7hrYbg4w23CzXHX9lzTtr4kyZY3ZW3+kAaXz3nvKz9HA1rn23GPOuXbQAfCuC3eIGuVYNbXsTG/UrHee59ch+9aQ/Nh+leLOw77qrLZcq4lTpxDMFBAJmCzKJ5Gajb43YXDN3oy/ylf1r9ffS2bUG2/anD2sOxzAoRZuW2RgsSDlQgiSJIIjWtUOflGULz7aLMmJe3rXbG7Dv2gTcsugXmSNBqF19WUfxCvZ3cxI//AF7o1VfcI1aMo75MjTxqNj9+s63lVWHaYz6WoJEAako0c5bIdNOGrS17QsMrlhbvycWMXqLTQWy9oiseIDQwRBOgbSaaXzAfaqVBQbWw8Syhls3ipywQjEHMAV18Qyx+8K4YvZt+2rM1u8ioQrEqwCsYIUkiATmXQ/eHfVj/APca0bwum24+swVxguWJw4cXQOLk2bh8tYqPt/faxiMK1sI6uXtuo7O2VXLZtW2RWzZra/VkjKNQQDSB8pIDm6J7Xlv2khNG4G6tnaFi4SSt1GHENRDLoCp58QfkQak7c9l18FVtJbY5WJKsZbKRzzQF5iAPHupK3G3ouYR1u2zIBKuk6OoM5T466HofUH6LwGPTEWVuWmJS4sqRoROnoQZHgRV6MPYwO4a+R9k/GPD5je8hrvFoJ87XzTicAyMVZSCOYPSua4YkwBJ7udahvPiRgT2V3Di85lrd91D5kJnLEqQQTB19NRSnjN97mXLaQWDObOhOblBA7p61fZLI4aN77We5jGn7vJI+PvlGGnPn59al4DaaaZuRMHwqHvDdZiHYksWYknmSxkk+s1Ws8KPEn8FqhbmuNb1Y0I6loxW5hMrCXsuMwAPQ9UP5fga/dq7vWsYna2iFuHk3IP4OOh6TzHWan+zLEJjMBdw9462nU2mPMZ9GUH0BjzNV+Osvs7EQZNp+Y746juYCP7g1Wnwxn/zINJR4O/f4eYlZL0X0v1YfL9kmnNZc27qQQdVPMH7ynofEaEc5Fbj7Pd8LuJw/Y9kt9baBSe0CsyGRBRtJAEHiA1HfoqbW2Fbx1kEEZ4m3c/0t3rPTmD6yg4W/ewOJBIKXbTAxJWf4lIOVlkSCJB51Hg8c3EAsdo8bx8+BE0BYbG5Me+W77YS+Qq3ERuK2G94A81JBIJXlIJkQetRN2NumzfVrjPk5MVOqj7wHJo+6eYkaGCHLae8jbR2fN3DXDlb6u+pBgxyYwATMqdBIMx0CD/8ASbhYhFZoE8PF1gyV8avWeKrkBbON+nwLW1xv1mGugG1irfEI6ZxzIgjUSR+1zp7w+IW4qujBkYAqykEEHkQRoRWG7k7TS9bfZuL0Rz9Ux/y7p5L4TqR6jqI87D3lxOwsU2HvBnwpbiTnln/Mtz5yV5GZ0JpCOIQ08Ct4oqNs7aNu/aS7acPbcSrDkR+R6EHUEEGpNMT0UUUUIWE7QxGfad5XAYHFOvFJ4Q8AQTHId1ORwZRBGULlDQOECRIUACMx7v1E5/tTGC3tK+5BOXFXjA6xcblUzFb/ALn3bXQAZ3J0HIQoGmg69KhwmIZHmLjRvla19rbPnxQjbCwkZRuIAvrsp2SwsgswCxbOpgnM0OI0I0DEEToAZM6Vm19m27otsFJe2RcB7mkEoNOUAr48PKKR7++OJPJ1QfsIPxaar7m07tw8d24/hnMfCYqV+Pi3anyVWD+GsXo76Gcd5J8hXVvThs7eNzmWzaUDLxRmLLxa5QAJOg4i0eBjXphNuB89zEMoyTkDFQ5KhiQBPEwWOX3qVtk4S65KWbbNcMQs5J16nSQDGk93dTjd3Au2NnYl8QUN1kJULqAZDGT4xlETzFU4ZgHB1d3qrOPw5FwZt9aj8Kvv78CPq7Dn99gvyGaqrF744hwVC2kBBB0LGCI5kx8qrLmKA0qNexA185qA7SxMnGuxa0H8O4CLXo77ST+yAZgDU8gK5Y36mDcDLpOojTlp66V62Vbu4m6lu0qh2kjMwWIUsZJGmgPWoW+2zb1km3fMuoVhlbMMrRAmSDz6d1EcQzZXHXlxU8u2Wa9DqaO8aaaq4badi/YRLiFlklTxAzPMEL6VFbZeCj3Lvo7/AJpVZuztuwlns75ywTBCljrB0gcPLnrTJd31wSjhYt/AfzArUELQKBXOS7RfK7NIxpPYqd9m4PoLo/iP/DUd8DhJjNdmCYzDkBJ5p3TVtc3wwbiJZOuqEg+BjWPUVU7S2taxGItC2AIS6pgaaoYiQD36EfGgxCvuKjGNH+03wPuoypg25XLg82X81ry2Hwv/AHr/AMyf8NLZNXmyt0bmIth7bW5M8LMFOncOtR5D/UfL2UrMSHGhCw/8v7lbbOvWVAS20nUySCSTA6aAcv7Na37Hd4Id8Ix0YG5b8CPfUeYho8G76yHZu6WJw7k3LThSAMw5e8D8NKZN3tonD4qzd1GS4pP7pMP/AElq08IwPgfGTrdjwCzNoySGdkhZlAAGgNbzztbhvru2MbhWQAdovFbPc4HKe5hofOelfO19SDBEEGCDzBB1FfVFYX7WNg9hjC6iEvjtB+/MOPjDfx0mEk1LFBO3TMs/xmHDrB7/AMqrL2zW4QusTryEk/8ASrtxXkVK7Chzi7MmDEFrcuVWW6eKOGUqD7xBbxImPhJ+dTNu7V7bRuY5HyqlttFe7jTVmOFjT9KgfM9zaKtt1dtG0+Rv8Ntf3T97y7/j0NNW8O7KY63Gi30HA/8ApbvU/I694OcohnQGfCnjdDbvaDsm0uIOH9pRzH7w+Y8teW2/gHMd/O4Y05v3V+a8j481q7OxGZvQybjuPp7Kl3O3kubNvvYxNubLnJftMJ0IgkToRBnuYec0w7VsYRL/AG2zLueLZzWkZs6oGElc+jAGOBo8D0q421uxax9sAkJeUQlyOX7Ld6z8OY6yg4bCXNn4wdtb41zKy5oDpcRlBVoIImGB6wQYI0XZ2NZjY81U4aOCfPEYjXBddqX3xjpdW8rBRkBMKYnMQ8AazyBBq2uWr+MRbdzLdKaKS6ZwnXiMF4JMA8tddap9t7C+sGIwouqt3S5bA1Vz9pSOB1Y81mZPLXTubIt5Se1BAGaLrgT15mV1nQzWqAqh7VdblbZu7LvhGJfCXSM6jXs3JgOn3ukqOIjpKidut3AwBBBBEgjqDyNYRsbEo4cgMxVWBW4xuBgwOkEkDrqOvnTR7KtrMH7E3H7MLAVjmGbNoVkcAgNoCAdNOtQvGXVStNrUaKKKYlXzZte8GxmIJMBsRe6cpuN5/hUFHDLMKDJ5gnrHfHpFfm2brtcvsAYW9cWR43HgeoDfOo1u0xyqpILE8v3jVOKMXu1srd2hipA1oY6hTd3eva3Jdh2ioAAQezzax0gSPUgCvF4EopN64WJUFCsKuvMNnJJ8MoHjUb6M+pk93r/Zr9NohZJYlm7+g9OfjPpVggNA0WYZZHONuO48epPvsfv5MXcJ1PZEcx99fnE0547eH6XYxCmCvZ3IX7Mqp5EjiIIBnoRWdbisO3uQXTgILAhjqQNNF8evWo+N2nirNu6FAZVJDPBZgrgxLT/cfGqTqpIi1uXNy9SqQmv24sgnTr1H4czX4RFezs8shuxwpwkzyLeEa/GqDavVd7M/Kzy8Vz2FtcYS/bvxnKgkrMSChUidY591ct895PprNd7Ps+BUyzOikazA7+7pXLCYAsyjIzFgIgc1ETHfyNQxg8ylZjSJPmDWl0TDL0n6gK7r9157C7XL2/gpeopwwm46Mkm8M2kAQflzrjitw7uaEDEd5VvyFXshVWwlWrLdz/8AKteLR8QRUnDbt3Be7O5auD+EjTvkiI560zYHc0LdVxwlXDgQSSB9nnInyNK5mVuYkdnFSQxyTOyxtJ6608Vn5FadudYHYWwe6fiK77N3OsW2koHMz9YZ/p1/3RU7A2wpEeJ+LH9apyyCtF0+y9myQy5pa3GvEKx7ED3eE/skj8DVZtjClgSSTAOpOvI/aiSPOrJXrhtAfVv+6fwNQskLXAtK28RAyWNzXi7BVhh/bHi1UA2bJgASc8mBz96q/ebfy5j7IS5h7YKmQ6kyveACDz/KlN5ylpBgxpr8/WuQxFXQ4tNhcg3DRuFEDz917uWNdSR86/EwhJ0rrYvkGR/fxqdZuahmM9DPcdDVgY6UcVGdkQv1ArsJ9bVXbWYmrrC7MWBCT4u3+lY/Gqi9o/r+f605bO2vctWwLbZfEKub+aM3zpMfiTbcpoEWrWwtnMIk6Rgc5rsuvVx3FRbmDdBzKdYC5JHpBYeZNKzu1u7mQwVaQfGmvHY57kl3Z2IiWYsfKT0pVxZhz41Ds6QOmyHUEEaq5/EWFy4MSgAFpB08PyVpmwtp9vbF1f416z19B85BqybEbP2iowt27Z7Yf4ZR1zq3KB38tV1mPARlWy9oOge0j5e1iCeWdSIB/ZYDI3g3hVhcwBxN/CthLa2lYkKh07G9a1uoY5EEBh1II8azmbJ/lMU57HUOA5tPPs3d18VzoxXTxixZ49q0bc7dl8NiXtXjIibbD3bkHXnqGGhy8x4gTSl7Qc9rEXLZVDrnDZQGytqDKx1keh8qYNi7XxBt5wovWVbI9rNLW2HVGOoWZy5piIkRNdN6cL9NsZsORdKkl1bS4CehB6xA6aARMVqGR0f+toN18O/kqwaD9izfY14i8IJEgjpr1gyPn0q43c2mLV9rZLAMSAeRBnhJ8QwX51Q4NTbxCqQQQ0FW0InSCDyrvvGcl9WHUKfxHx0qV7Q5iQGnLe93duduih4FyDIH7LZT6jSR+0KuazbYmPPZDEJAXgvTy1ZTbvo3cAyF/h3VouGvh1DDqKz4H5szeLTXqPIhTOHFfNVgzcvmJ+vvafxtr5610tOVC8uHlwgxPmNK6bNwT/WnI3FcukQJ0nQ6UvX3P0sySMnAAdNABn075JMeHlURDy85TS6Nk0DYWZ2hxNDWtysrlrMxOYiTJAUH/UKLmHUqo5xMmInwjNXs0VUOJfoOSvu2Xhy4u11vzX4BlM2yyEjUqzAnXzr0uOvAEdteAMyO0bUEQZ11kaV+UMSQB0BJA8TE/gPhTOkLjqrEeEhiYGhoNc6tRbi8u6ubmq0beZr2VUDJMQBxHxB5z1Apgt7BxTmVw95hGn1bDQCBzFSPge2ilg2hDOSAarnp3heLGBLNa7K5xIGDABicvfyHh5VAfA9mxGYONdRz8ZHTWr1NzMeeWGvDSPdjT5V6tbk44HXDXR45Zjx0qy2Vw/SscbMwrCXNlHGhYTtsHaCWsOsL2awPuqPxoubzW4LZwQJHvLzHMDi1P60sWNm45Vyt2y9yG2Cf5QhgeJivz6DiEH1q38haT9WTqeLkiz1n4VsnaDa+kHvXPN2MQ8NkkbV60b9K81Iu483CXbiZjoNSAOgHJY9a5PfaYAAHidP5VAHzrobw0AVzIkaZZGv3yO41FbFObotLa4yJAZ1GkE9CZ0BrHcJHmyu3jxmBwzAxr9BwA9vdSbGaefwAHz1PzqP9ICASQNOtcr2KvKP8pSrFWWZbmOQnz1pg3Yt5wLYVD2jIpJUMQIHIsDHM+tIIyaBKR21IiHSRAmhx6yO9UybVH3l/v1r22J7UZFiW4Rr1Og8tavt+t3Es38tq2CoRCZgalmHIATyHSqK9aVbqsqhdCeEAcjpoOdNkjyCwU7BbQ/myRlrv5pIaVJUyCCQR4gwfnXS21X+H2KuIx+JDhkAulwh0lbl082nhADKZ8au/9hbGYgl1iNEcEEHxIbXwERPxk6YZgw7z89FzzZWsFn58tKWCtF2VRzYhRPeTA+dX+L2E9lXzFDkbI2UtwsZgHMo5weXh31cWd1sJYZXOYMCCpa4RxDiHKB0nuqXiMet65dt3TnS5lIDYgMuaQcqWxDW4I5SZqCZs+dvRi28fH2ViPaLWmwNPys8xPMHvj+/iKusPtFcoEie7mah7UweW66DkrmPKQR8jT5u+QmDw5UAEi6DGhJF1hOnM/pVh56QtaeGnnfqrgxBwUZnYLDyP+teiXMNhb13/AA7N5/3bTEfEDSqHbOFZLmV1ZGEgqwgg+IratmbRspZIug52JI4Z6D4cqy7f24v0nOghSFgEeEHT0qxh2NjmY4c68dFn4jaUmOw8sLwAMpOnNuvolYCr3Yu18j5zmbkbiqYZwoIF62TyvIsg/fWZ61R9qO6K/VvwQRoRqCNCCORkV0E8AmaOBG4/OHP3pcVFKYndXFazuelrDlbi3c9jEJJ1zAy3D0BBXWZ6yKj7VJXHE2S1tlzBSRoRzyuPtoT66yNaUN39mnFBhYvnD3BxumXNbcz74X7DTEx36QNAz7Q2Fj7oRhesM2QKzHOp4dOgPQKfMmsCXFRRl0WINHiDx9CtVsbnAPj1HCle2bGH2gga7aGdCUbXjtusEgOsGOTDoQQY6VT7e9mtu64IvuABEFFbqTzBXv7q77sbKvYMXBcuKzuQeAaQBp7wk8z0Hr0tjimGpYn0X/hNchNjThnOjw0n03p1DvC0mw5wHPGq5bO2Pbw+G+joWynmxOpJEEyOR5RHdTBubiWIuWyGARoUsRJ72gcg3Cw/eNUuHcFhnOpPM/ZnrHIdPSuuG2j2bkhgkqJJIEkE9/hl+FGzMTKyUlxzZjr8706aIFtDglTbHs4xeH/wkGISdCkKwHihOp5cifSs5xWzWF3ElkKvZucanQpJABPqRX1VWeb+eyFMfda9ZvnD3LgUXeHOtzLopIzAhgABMwYGnWuzLyRRWcDSzS9tPXiKMTrxIjfMqT865NjEPO1bPlnX/dcD5U07M/7OOW4pu45jbBllt28hPhmLkL5wadcb7IcA44EuWT327jfg+YfKpw6B33sHgFIMRMz7Hkd5WPtetf8AduP3bo/BrZ/GpOzNn28RcCK10TzBReXWGD6Hxy044j2H3QD2eMVj0D2SNPFluH8KoF2Le2ZiSl82yzWiVNsluZIBOZQRqD8KJcPgy0uYNe9St2lixoXadydN2tlWrNu2uEsrZV1uMXEZilo5SWYqTxNAEknnyjSyOHPMXG8SGLa9Zg113XCDCBw05rdu2IMjgnNHj2jXZ8vCsi3X2qFvbQvLcCXWvSg6njc8vtL3jXTn0muqi0HH7Uuo2VXYHumOvz6V4Xa2J+8f56gbYxasbd5PdYBvQ8h+A9KmMRA8/lSpp0VZtLA3bt3tluPauRBZG96OUjkT0mvdvDY2NcSxWRMpb/HL3dauSp7PQHKRMyOkkAj4V5tWpVT3g/L+xSEA70BxG5eBZVgoezbdlEB2gvzmcwAIM66RSzvJsZkcX7ecOsQGJcaQeEkzMCSDM68qbIy613xNlXTviCPA66jx8aSgnBxWR4vbL3AoLHN2mYrECSfeAGk6ketWD4llAA0GUfhXbeDd8Wr+cSJMjlEjnzU+dflu0twLLZOEcUE9OoAJqu9zWOFrcwWGlnw8uQXeWu46qTtTbqXlVbeHt2QGUlgzMzawAWbp+lfuNu8aDpDfjUUbKQHS+ragwEcTHiwAq6OEFu2z3FIYjKgaASx5QAeXUk0yVzXjQrS2Xh5sOakaQSRXzvSNcxdxL1wo7KeESrESMi6Ej00ph3Px917j9pcdgFEBmJEzzg+AIpXxClXedOI/Dp8oqTgnhGYXSpAJyhSZKzAzK868uWk1Z/ToufLR0pa80NfJNO8uMzMF55ZnwLcvkPnVZsWPpCFmAAJMkwNAY1PjFRvpAYZpDAnQ94GgOuvLvr8w14Z9IMDvI/CkccrE/DwdNKI28fH281abaRTiTlYMGCGR36qfwrVdwAq4Ts3C5le5oYnKzZhz6Gaxy60sCEgaAmSeZ7zyPhV/jsZcOVbijMFU5g3vKyhlzaEEwRMRzNUw/K7OulkwJnw4wwNZTxq/I9f4Wi71YcMydmF5EGCo6+Y/sVle/lmCuomNYIPXwPnUmLyKjA2wr5svCCeAwZkeIpf2urkXMzA9R39PDXT++lSie3DtB81TZsh0Ac+8wpw06wR+dFSg1+1DW7XVMRXVtkBXnpYVbbI2g1p5ViuYFSQY0P6GD6Vou6e9najs7kC6Pg4HMjx7x6jwyu3cBqXYxeVwVJBBmQYg1m7R2dFj48p0dwPI+3NWMNiX4d3VxC2W/eM8+Yrg7iOetUexN5VxCcQh194Dr3MPA93Q+lWKYtM2vLzrzKXBSQymOUfUF1ccjZGB7dxXW5jYqpxuEvYy6tm17wVrngApVfmW+RqVjNrWVdWYEWxGbXU6/wBin/dpLLg37KZQ6qoPWBqfgxI81Nbuy8KQ8SncPyq2JkAbl4lXlFFFdCs1FFFFCEVku/lgYnGXXty4sIiuQZC5SxZSFBYasNYjQ66GtYutCkjmAa+bdibxi0lo32NyxnHaZdLqMwnMt1YZOLUqCMwkazQhPu7e0jgcF2eJYFBlKOgkLKlmlgdZMEEgfnWb4fYWGMlMVeDkkggIup56ST861PA9lilBVrOIWTmPZ5Lq94zKQx1ieHUfJZ3h9n+F0NmziOZnsXU5f4Lx18gelKEKvw20ctu3YcksB2YYmQxzEo3rwjwM0z7M+stgg6jQ+EcvlSNtDdS6LSdi112DCLb2ezYcWnETkYyOQM6047L2dmljnRjqVnKQTqQRzGs99OTSFZ9kYgtXh9o2bfC7oCOheD8JkVxbZdvK05zc+yGuEKdepClhp4VywWyrZg3bSd5VTcuHyzdqJPjlPlSIpe129YP+cp/mPw019KsrG0E7PVlAHcdT5jn8qucNu7YKg28PbUEaSp+c6ipSbHtLztWj45QI9Mv50IpI21rtu9ZIC3X1kMtp3APQHJJ6H+zSzgbgLDMAQsZlgroPs94007+/WtjbZiZYUop/8JYpS29uNdcl7dxXOvuhZjuiAfmahkjD6vgVqbOxxwjjyII7OsKLgt3k+mWFuWstq9xC2TJAKkhSQZkGOtOe09zcIli6UsIGFt4OpIIUwdT0NIuH2xet4nDHFIQtkqGuji0Bgs4GqcJ1Oo06Vp+N2jZayx7W3ldDBzrBBXoZg1FEz6TnABVibHSvMWWQmhRongePdS+WNvXWW+6gnnPLXU6RpNc8OdOHnz9dKdLmyLdwywEnWfQdQNRp399ere5iN7k8vsk//Ola62hTTQOZNISNCTw60r2EuErDlV0JiNdT4TGlXFqwqrMuW6liDMfwjpTDa3BuxKrcEfsQI6DjZT399dLu5F1EzF0VT1af9OYfOoZS879y08AcJFTv1fOWm5K17D8aMeoMeENE/wB91Mu0TraPfYsfK2o/KqjaOHS2VAZbmUHMy5hBLA/aGvP5Vb2Ct8ouYp2dqGJXMMtoFidCJMaRHQVA85W6labJWtcXkECzvB3Hq38NF1xDThrPg94f+mfzpe2sshqZ3uYY2Vt9tdGV3aTZn3goiBc6ZZnxqo29srJbFxHW5beQrrIhgNVZTqrRBjqORqIyAkV1cCpYZW5S02LzVYI3knikXGYG5ZbLdtvbbudSh+DAVyr6ywpTEYe2zKrpcRGhgCCGUHUHTrS/tX2UbOvyThxbY9bJNv8ApXh+K10wxXMLy0wVovm5Xrql2tc2p7AF1OGxTDuW6gb+tIj+U0pbR9kG0bJkWlvKOtpwf6Wyt8AambiAVGYUsWcUytKkgjqDFWtveq91Kt5j9CKr32LiFudm2HvhyYCG08k+AyyfSnHd32PYy+QbwGGtnmX1ePC2p0/iK+RpuI6CXWQAlJEJYz9BICXtn3L2OxAtLxMSFVQIGY6k8yYA1JPIA19I7I2cuHsW7K8rahZ74Gp9TJ9art19y8NgFiynGRDXG1dvM9B4AAVe1RJFZWigrmpNlFFFFNQiiiihC54m0WRlDFSQQGHMEiJHiOdfJGCwN09pZaAVchpH2rbEQfw+FfXdfNXtQvHC7WxC5cgZxdUgRIuW1zMO+XDT4g0IXHZ47Jix4XyMMyjQuBwEiR1AE8xPpVxtbfLG4bDYd2ZLpvI7EsM3ZsjjQE8RBUxqaUrG2RciYB8eR/T8PKp20MV2lq3bKx2YYTJ1DHN6HpPURQn6UVaYDfm3jUaziSLGcAF1UMDrBDBp0jqIIjQ027B2alqyqi8t4DXOuVhB0GgJyCIHMcqx6/s0AcPP8e6akYXbrWr+ayOyygAAMXg5Ar6tzzGTB01jup18kxbaMLPJx5Fiv+9w/OouLwrrzEeLLAPkyyPnVDsPehbltQXy3QDmRgArQeanoY1IHc2gAq8w+11B0LW26wT+A0PwoSKMmPuW9QHHijZh8tfnU3Db93B9vOO5lk/PX+qvdzHB2C9mtx20UqOzY/xKY/mBGlV218PcskdvZUW2IAftBcgnkrMEBUkwASpEmJEilQr+xv7bb30A8jHyP61MXeOywkNHmazfGKpJFvMZ740PlqRUDC4m5ZYu6hgoc5G1DFULBSNDBOXzBPfRSFqV7b9i4Mpm7H3UZyPJlGnxpUvbStWrhi3ceyTLI1qCs9Vk8++AJ89az7G+0rHXFyi8bafctgW1A6CEAEVS39tXrhl7jsfE00i04Eg2FteM2nbtW1GE7NmcZlXs1uEg8Uy/IRrxcoqDgtu4rELwXrvPKUtrlKkcwRbA5eEyOU6UkJvi1jEWs0HDvDHSCouoC2UjWAWmP2atN3PaBdwl+9asi2633VgzGQsSpYAGHkZeo9yoXxg7tFpYXHviJztDr5gE32kEps/2WxV1uJLrjvcxP/8AQg1d4rdm+Ljv262UzHKe1ccM8IyjKohYETSNh/aFj7ym4cQuVZYpbSDpqFMgkTy5idY5GO1/GXMVhMxuD6RZkvy1sudGkkngcx3w/gKpyYdgcHOF8NetXX7Vmk4AV1X+3km/EYLD3bVxL+KF8qufMF4lVDxDNrmUzyJOsRUHZe7eERfpC3b3Y5HDBzbysjKVbUJmAjlxc4pR2PhSLGNYtmPYqmksfrbyDrEzl5VB29vTd7P6HEW7XCAVKsQsZQ4+8sEaaE691SxxMdmYRpu8lRdiZd+Yi+Wg8BQTo/s6kA28YSpAKlrIaQRIMq68xX5b3ExF2xcw1u/az9otzMUZVyqrLEBmOYlufcK8+zbeAXcO2HY8dkZk8bc8Q8cp18mp73Q4jdfxVfhP/Km5GnK0jW9fAm+/9k52PxGX7yrzZ2F7K1bt/cRV/lUD8qkUUVeWYTaKKKKEiKKKKEIooooQiiiihCKKKKEIrL/bL7Mr20jZvYXIbtsFGVjlzITKwx0lSW0P3vDXUKKEL5p309j2J2fYTEWyb1sIpvhdTafKM5EDit5phokDn30o4La+gVuJe49PI9Pwr7EIrG/aV7D1uZsTs4BLmpfD8lfxt9Eb9nkekdRCzFCp4laVnUHRh+o8R8BVHexJz/VgAkyABrXN7r2yyOrI6yrKwIII5gg6gg1J2WZuSOegHSJ6z00oSqRdYwO1WI6cwf18qtcB7QCqLbuILgBMFiSwHcGnp4/pUva+7zrbHaDRwCDEFZnKSp1EwefcRS8m5191z2st0dQjcSnuKtBnymlCQhaF7P8AfZb2OS0yi2pV+zJaTnI0UsQOYBHnTt7QMWv0W4pYlXtsAje8WiAJ/ey+tfPAwly0/Gr22B5MpUz6ir+9vji7gAJLlRwtDNGnMAsVB59KEWnFttrbPECWmAeUwOp9KqcVtVboZzAZrq28oMgAsNZPQgfOla/exVwQwYjnqkflX5h9m4iQwWSCCBHUEEchS6pFa7J9mePxCW2S0uV0V1LXEEqwkGAxI+FR97Ny72zuyF9kLXQ5AUkxkIGp6zIpwwO/72bNqwqYlTbtrbyBEUnKIntGLT05J09K8Xt5cXcIZhbw4Wct69la4gaJyOVGTkPcUcqTVONJdxu6d9xh0yQ4sW7jZmAyBmcKGB1BKBTETEUbubIsDaFnDXndu1YWy1uAUdiApAIIOuhn709IJtremyisll3u3WJL3m+0x0mTqY6dKv8A2CbrtiMccWwPZYYGCftXnBAHjClmPccvfQUWv3frcRNlYm32WIbs8QrC2LhGhTKHt3CAAytmUgxprI0BrhsjbPY38zKdJFy23NrbCLi9zArJBnuPidr333Aw+1ERb5dTbLFHRgCuYCdCCCDC8x06VlG2fYZjrBL4W+MQIAgns7kDkBJymIH2lOmkVC6PMTe4qZsoDarXn7pot7tJ2F1ELMt02irLrKgM6NyEcwT3ERJpc2p7P79xy7OHYgakZSYAH2ZHTuqk3W9qF7DOLWJE21BUplCuhA0AGnWSQe81rOxt8MNiVBS4DpqCMpHgV1pkTHMu95/89E+w5Zts3Z1/Z94XyjHIDoBmBnQ6hhl9R6GtI9ne+WGv2mGdLVxrjEWnuLniFggaSOfwq0uWLR+ys+hPwE/iKgYnduxcMmyhPRnHfz1OvxY07KM2Y70hFik6zRSAu7b2tbF+5b7ltsQvqpOT+k17wG1tp2S3a9lfUAkSvZuY8V0PolS2ojGeCfKKU9k+0G27ZL9trDd5OZPVgBl8yAPGmmzfVwGVgynkQQQfUUqYQQvdFFFCRFFFFCEUUUUIRRRRQhFFFFCEUUUUIST7QfZZh9pqX/wsSBw3lHOOS3B9tfmOh6HEbu4mL2XfsvilSGuMqFXzBigBzaDhBzSJg8J0FfUlIftn2SbuzWuqJbDOt7T7olLn9DM38NCEv7SwuHxOGa48C6toqrZo5kFVPQ8YWJ61kd3FmzczqWBI5qxU6fI+RBHhV5gt50dOycnI0DQgGZBBHjMGlnbWJB1EHXr4/hSJUyWt+sy8Z4hpJUifPKSD6KtSLe+Cxw5S3dnYaeqj8azg3/Sv1cQRyJHkYpxJrRAq9VpNzeQkSXVf4Hf5lyPlSztXeq9mhbxy9MoVT65f+tLl5weRJ75r9wmDuXWyW0e455Kilj8ACaja0g2XE+Ce97SKDQFZHe7FRHbP6mT6EiRVZiMa7mXYse8kk/E07bB9ie08SQWsjDoftXjl/oEvPmBUzb/sG2jYb6lUxKdGRgp9Ucj5Fqeo1n2AwL3rqW0EvcdUUd7MQoHxNfYm6u7VrAYW3h7I4UGrHm7H3nbxJ+AgcgKzL2Uexq5hry4zHZRcTW1ZBDZW5Z3I0kawomDBmRFbJQhFFFFCFGxOzrVwMLltHDABgyhpA5AyNRS3iPZVs1sxGGFtjrmtM9sqf2crQvkBHhTbRQhZ3d9nmMw+uBxuYdLeJXN/5ij8UqDid4cZh3BxmBu5ANbltu0Ud5zKDA8CBWpVxxuDW7be24lLisjDvVhBHwJpKTw8hKOE29bvKGtOQPujRvUEdoPwrjiMdbHPU93vH5GPn6VK2N7MsPhbbpauX4czxvmAA5LkgLHjE+NdcDuWVPG6gTpkkk+re78/OkpOzqixGKL6BAoPKRPwERPiBPjUzYW7OJRw9t3tAkFs/wBoTqMmpMjTiinHBbKtWvcQA/eOrH+I61LpaTC60UUUUqaiiiihCKKKKEIooooQiiiihCKKKKEIrlisMtxGtuAyOpVgeqsII9QTXWihC+St99zcRsu+1u4rGySexvRwuvMQ32XA5rzB8INLaK95giKzuxhVUFiT3ADU19p4rCJdUpcRXRtCrqGB8wdDUTZWw8Phx9RYs2Z59nbVJ88oE0IWX7B9gOGuYGx9K7W1iypa4bbjmzEhSrBllVIUxGoOterX/ZtwmbixWIK9wCA/HKfwrX6KEJH2T7F9l2IP0ftWHW8xf+mQn9NOGC2dasrltW0tr91FCD4KAKkUUIRRRRQhFFFFCEUUUUIRRRRQhFFFFCEUUUUIRRRRQhFFFFCEUUUUIX//2Q==">
            <a:extLst>
              <a:ext uri="{FF2B5EF4-FFF2-40B4-BE49-F238E27FC236}">
                <a16:creationId xmlns:a16="http://schemas.microsoft.com/office/drawing/2014/main" id="{81B93A25-5759-4028-B768-C051CFBF2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72" name="Content Placeholder 2">
            <a:extLst>
              <a:ext uri="{FF2B5EF4-FFF2-40B4-BE49-F238E27FC236}">
                <a16:creationId xmlns:a16="http://schemas.microsoft.com/office/drawing/2014/main" id="{17196253-F5FF-444D-B992-868EF94C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281"/>
            <a:ext cx="8229600" cy="4389437"/>
          </a:xfrm>
        </p:spPr>
        <p:txBody>
          <a:bodyPr/>
          <a:lstStyle/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We read in school everyday</a:t>
            </a: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We read as a class, in small groups and 1-1</a:t>
            </a: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All books and words children read are linked to the phonics they have been learning</a:t>
            </a: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The children blend and read tricky words</a:t>
            </a: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What home reading looks like </a:t>
            </a: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Look at cover and talk about the book- Read the sounds and the tricky words at the start of the book- Encourage your child to read the sounds and blend to read the words- read smooth with your child</a:t>
            </a:r>
            <a:endParaRPr lang="en-GB" altLang="en-US" sz="17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Please </a:t>
            </a:r>
            <a:r>
              <a:rPr lang="en-GB" altLang="en-US" sz="1700" dirty="0">
                <a:solidFill>
                  <a:schemeClr val="tx2"/>
                </a:solidFill>
              </a:rPr>
              <a:t>read at home </a:t>
            </a:r>
            <a:r>
              <a:rPr lang="en-GB" altLang="en-US" sz="1700" dirty="0" smtClean="0">
                <a:solidFill>
                  <a:schemeClr val="tx2"/>
                </a:solidFill>
              </a:rPr>
              <a:t>every night</a:t>
            </a:r>
          </a:p>
          <a:p>
            <a:pPr eaLnBrk="1" hangingPunct="1"/>
            <a:r>
              <a:rPr lang="en-GB" altLang="en-US" sz="1700" dirty="0" smtClean="0">
                <a:solidFill>
                  <a:schemeClr val="tx2"/>
                </a:solidFill>
              </a:rPr>
              <a:t>Please </a:t>
            </a:r>
            <a:r>
              <a:rPr lang="en-GB" altLang="en-US" sz="1700" dirty="0">
                <a:solidFill>
                  <a:schemeClr val="tx2"/>
                </a:solidFill>
              </a:rPr>
              <a:t>make sure you do read the reading books with your child as reading is such an important skill which helps develop your child’s understanding in all other subject areas.  </a:t>
            </a:r>
          </a:p>
          <a:p>
            <a:pPr eaLnBrk="1" hangingPunct="1"/>
            <a:endParaRPr lang="en-GB" altLang="en-US" sz="1700" dirty="0">
              <a:solidFill>
                <a:srgbClr val="FFFF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1700" dirty="0"/>
          </a:p>
          <a:p>
            <a:pPr eaLnBrk="1" hangingPunct="1"/>
            <a:endParaRPr lang="en-GB" altLang="en-US" sz="1700" dirty="0"/>
          </a:p>
        </p:txBody>
      </p:sp>
      <p:pic>
        <p:nvPicPr>
          <p:cNvPr id="11273" name="il_fi" descr="http://images.talkingphonebook.com/images/timesunion/media_library/297/842/media1.gif">
            <a:extLst>
              <a:ext uri="{FF2B5EF4-FFF2-40B4-BE49-F238E27FC236}">
                <a16:creationId xmlns:a16="http://schemas.microsoft.com/office/drawing/2014/main" id="{F95CC32B-07B1-4059-A7BD-6B305641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0172" y="173971"/>
            <a:ext cx="1003828" cy="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68204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685</Words>
  <Application>Microsoft Office PowerPoint</Application>
  <PresentationFormat>On-screen Show (4:3)</PresentationFormat>
  <Paragraphs>84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Flow</vt:lpstr>
      <vt:lpstr>Supporting Children’s Learning at Home</vt:lpstr>
      <vt:lpstr>Class Themes</vt:lpstr>
      <vt:lpstr>We follow the Foundation Stage Curriculum in Reception which is made up of 7 areas</vt:lpstr>
      <vt:lpstr>Examples of End of Year Achievements</vt:lpstr>
      <vt:lpstr>Talking </vt:lpstr>
      <vt:lpstr>Phonics</vt:lpstr>
      <vt:lpstr>Phonics at St Mary’s</vt:lpstr>
      <vt:lpstr>Phonics games to play at home</vt:lpstr>
      <vt:lpstr>Reading</vt:lpstr>
      <vt:lpstr>Homework</vt:lpstr>
      <vt:lpstr>E-safety</vt:lpstr>
      <vt:lpstr>Finally, if you ever have any worries or concerns, please come and speak to us.    </vt:lpstr>
      <vt:lpstr>PowerPoint Presentation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&amp; TA</dc:title>
  <dc:creator>Installer</dc:creator>
  <cp:lastModifiedBy>m.robertson</cp:lastModifiedBy>
  <cp:revision>11</cp:revision>
  <dcterms:created xsi:type="dcterms:W3CDTF">2013-09-08T19:21:03Z</dcterms:created>
  <dcterms:modified xsi:type="dcterms:W3CDTF">2022-09-20T09:34:22Z</dcterms:modified>
</cp:coreProperties>
</file>